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16" r:id="rId2"/>
    <p:sldId id="591" r:id="rId3"/>
    <p:sldId id="610" r:id="rId4"/>
    <p:sldId id="603" r:id="rId5"/>
    <p:sldId id="605" r:id="rId6"/>
    <p:sldId id="608" r:id="rId7"/>
    <p:sldId id="613" r:id="rId8"/>
    <p:sldId id="614" r:id="rId9"/>
    <p:sldId id="612" r:id="rId10"/>
    <p:sldId id="611" r:id="rId11"/>
    <p:sldId id="615" r:id="rId12"/>
    <p:sldId id="606" r:id="rId13"/>
    <p:sldId id="607" r:id="rId14"/>
    <p:sldId id="59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996"/>
    <a:srgbClr val="136DEE"/>
    <a:srgbClr val="512BB6"/>
    <a:srgbClr val="0E8382"/>
    <a:srgbClr val="69B605"/>
    <a:srgbClr val="EF7913"/>
    <a:srgbClr val="16181E"/>
    <a:srgbClr val="AD2835"/>
    <a:srgbClr val="D53240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63" autoAdjust="0"/>
    <p:restoredTop sz="99203" autoAdjust="0"/>
  </p:normalViewPr>
  <p:slideViewPr>
    <p:cSldViewPr>
      <p:cViewPr varScale="1">
        <p:scale>
          <a:sx n="148" d="100"/>
          <a:sy n="148" d="100"/>
        </p:scale>
        <p:origin x="3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ource Sans Pro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Source Sans Pro Light"/>
              </a:rPr>
              <a:pPr/>
              <a:t>4/1/2020</a:t>
            </a:fld>
            <a:endParaRPr lang="en-US" dirty="0">
              <a:latin typeface="Source Sans Pro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ource Sans Pro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Source Sans Pro Light"/>
              </a:rPr>
              <a:pPr/>
              <a:t>‹#›</a:t>
            </a:fld>
            <a:endParaRPr lang="en-US" dirty="0">
              <a:latin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Pro Light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Pro Light"/>
              </a:defRPr>
            </a:lvl1pPr>
          </a:lstStyle>
          <a:p>
            <a:fld id="{7D7D0FC4-79A4-4CD6-9D21-6D2AFDDF42EC}" type="datetimeFigureOut">
              <a:rPr lang="en-JM" smtClean="0"/>
              <a:pPr/>
              <a:t>01/04/2020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Pro Light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 Light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entury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229600" cy="31241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entury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entury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entury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entury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entury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 Light"/>
                <a:cs typeface="Century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6573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2098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2098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432048" y="16573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327648" y="16573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428750"/>
            <a:ext cx="8229600" cy="29718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200">
                <a:solidFill>
                  <a:srgbClr val="17252F"/>
                </a:solidFill>
                <a:latin typeface="+mj-lt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2514600" y="1809750"/>
            <a:ext cx="1752600" cy="2514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6324600" y="1809750"/>
            <a:ext cx="1752600" cy="2514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6693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16573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1907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28003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33337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38671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16573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1907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28003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33337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38671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64456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2004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7F7F7F"/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6878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24C53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8859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7546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24C53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9527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8214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24C53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40195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7F7F7F"/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733550"/>
            <a:ext cx="21336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733550"/>
            <a:ext cx="21336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028950"/>
            <a:ext cx="21336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3028950"/>
            <a:ext cx="21336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1809750"/>
            <a:ext cx="2286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286000" y="1809750"/>
            <a:ext cx="2286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572000" y="1809750"/>
            <a:ext cx="22860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858000" y="1809750"/>
            <a:ext cx="22860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2039302"/>
            <a:ext cx="2276856" cy="13096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2039302"/>
            <a:ext cx="2276856" cy="13096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2038350"/>
            <a:ext cx="2276856" cy="13096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2038350"/>
            <a:ext cx="2286000" cy="13096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8"/>
          </p:nvPr>
        </p:nvSpPr>
        <p:spPr>
          <a:xfrm>
            <a:off x="457200" y="3639185"/>
            <a:ext cx="17526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457200" y="385191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30"/>
          </p:nvPr>
        </p:nvSpPr>
        <p:spPr>
          <a:xfrm>
            <a:off x="2590800" y="3639185"/>
            <a:ext cx="17526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2590800" y="385191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43" name="Text Placeholder 35"/>
          <p:cNvSpPr>
            <a:spLocks noGrp="1"/>
          </p:cNvSpPr>
          <p:nvPr>
            <p:ph type="body" sz="quarter" idx="32"/>
          </p:nvPr>
        </p:nvSpPr>
        <p:spPr>
          <a:xfrm>
            <a:off x="4800600" y="3639185"/>
            <a:ext cx="17526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4800600" y="385191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45" name="Text Placeholder 35"/>
          <p:cNvSpPr>
            <a:spLocks noGrp="1"/>
          </p:cNvSpPr>
          <p:nvPr>
            <p:ph type="body" sz="quarter" idx="34"/>
          </p:nvPr>
        </p:nvSpPr>
        <p:spPr>
          <a:xfrm>
            <a:off x="7010400" y="3639185"/>
            <a:ext cx="17526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7010400" y="385191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4334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93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010150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50000"/>
                  <a:lumOff val="50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Source Sans Pro Light"/>
              <a:cs typeface="Source Sans Pro Light"/>
            </a:endParaRPr>
          </a:p>
        </p:txBody>
      </p:sp>
      <p:pic>
        <p:nvPicPr>
          <p:cNvPr id="2" name="Imagen 1" descr="Font_BCN_Bra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714750"/>
            <a:ext cx="1447800" cy="4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495300"/>
            <a:ext cx="38100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solidFill>
                  <a:srgbClr val="7F7F7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6269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0" y="3189271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0" y="3714750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809752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29200" y="514350"/>
            <a:ext cx="38100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181600" y="1276350"/>
            <a:ext cx="287999" cy="0"/>
          </a:xfrm>
          <a:prstGeom prst="line">
            <a:avLst/>
          </a:prstGeom>
          <a:ln w="19050" cap="rnd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57200" y="1581150"/>
            <a:ext cx="4267200" cy="2895600"/>
          </a:xfrm>
        </p:spPr>
        <p:txBody>
          <a:bodyPr>
            <a:normAutofit/>
          </a:bodyPr>
          <a:lstStyle>
            <a:lvl1pPr>
              <a:defRPr sz="1400">
                <a:latin typeface="+mj-lt"/>
              </a:defRPr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638800" y="2731470"/>
            <a:ext cx="2994025" cy="6784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638800" y="2419350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ource Sans Pro Light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69" hasCustomPrompt="1"/>
          </p:nvPr>
        </p:nvSpPr>
        <p:spPr>
          <a:xfrm>
            <a:off x="5334000" y="1885950"/>
            <a:ext cx="762000" cy="284485"/>
          </a:xfrm>
          <a:prstGeom prst="roundRect">
            <a:avLst>
              <a:gd name="adj" fmla="val 8295"/>
            </a:avLst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Source Sans Pro Light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70" hasCustomPrompt="1"/>
          </p:nvPr>
        </p:nvSpPr>
        <p:spPr>
          <a:xfrm>
            <a:off x="7010400" y="1889085"/>
            <a:ext cx="762000" cy="284485"/>
          </a:xfrm>
          <a:prstGeom prst="roundRect">
            <a:avLst>
              <a:gd name="adj" fmla="val 8295"/>
            </a:avLst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Source Sans Pro Light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71" hasCustomPrompt="1"/>
          </p:nvPr>
        </p:nvSpPr>
        <p:spPr>
          <a:xfrm>
            <a:off x="6172200" y="1885950"/>
            <a:ext cx="762000" cy="284485"/>
          </a:xfrm>
          <a:prstGeom prst="roundRect">
            <a:avLst>
              <a:gd name="adj" fmla="val 8295"/>
            </a:avLst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Source Sans Pro Light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7F7F7F"/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648200" y="1962152"/>
            <a:ext cx="3924300" cy="2325687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17252F"/>
                </a:solidFill>
                <a:latin typeface="+mj-lt"/>
              </a:defRPr>
            </a:lvl1pPr>
          </a:lstStyle>
          <a:p>
            <a:endParaRPr lang="en-JM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19200" y="2190751"/>
            <a:ext cx="2971800" cy="8334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0" y="1254125"/>
            <a:ext cx="7696200" cy="47942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219200" y="1962150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19200" y="3567115"/>
            <a:ext cx="2971800" cy="8334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219200" y="3338515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7F7F7F"/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09217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0" y="1254125"/>
            <a:ext cx="7924800" cy="47942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81000" y="2848384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>
                <a:solidFill>
                  <a:srgbClr val="CFD6DC"/>
                </a:solidFill>
                <a:latin typeface="+mj-lt"/>
                <a:cs typeface="Source Sans Pro Light"/>
              </a:rPr>
              <a:t>“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48000" y="2848384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>
                <a:solidFill>
                  <a:srgbClr val="CFD6DC"/>
                </a:solidFill>
                <a:latin typeface="+mj-lt"/>
                <a:cs typeface="Source Sans Pro Light"/>
              </a:rPr>
              <a:t>“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15000" y="2823321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>
                <a:solidFill>
                  <a:srgbClr val="CFD6DC"/>
                </a:solidFill>
                <a:latin typeface="+mj-lt"/>
                <a:cs typeface="Source Sans Pro Light"/>
              </a:rPr>
              <a:t>“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677390" y="3297174"/>
            <a:ext cx="758952" cy="75895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5"/>
          </p:nvPr>
        </p:nvSpPr>
        <p:spPr>
          <a:xfrm>
            <a:off x="3392424" y="3297173"/>
            <a:ext cx="758952" cy="75895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30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6211824" y="3297173"/>
            <a:ext cx="758952" cy="75895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7"/>
          </p:nvPr>
        </p:nvSpPr>
        <p:spPr>
          <a:xfrm>
            <a:off x="1600200" y="3533775"/>
            <a:ext cx="1219200" cy="457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4343400" y="3533775"/>
            <a:ext cx="1219200" cy="457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9"/>
          </p:nvPr>
        </p:nvSpPr>
        <p:spPr>
          <a:xfrm>
            <a:off x="7162800" y="3533775"/>
            <a:ext cx="1219200" cy="457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7F7F7F"/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54208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745315" y="1847414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65"/>
          </p:nvPr>
        </p:nvSpPr>
        <p:spPr>
          <a:xfrm>
            <a:off x="2780639" y="1885950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endParaRPr lang="en-JM" dirty="0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66"/>
          </p:nvPr>
        </p:nvSpPr>
        <p:spPr>
          <a:xfrm>
            <a:off x="4800600" y="1885950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6866088" y="1885950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84213" y="39433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728770" y="39433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84213" y="3414712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684212" y="3594100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741613" y="34099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741612" y="35893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800600" y="39433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813443" y="34099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4813442" y="35893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919770" y="39433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932613" y="34099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6932612" y="35893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7F7F7F"/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0" i="0" cap="all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1594"/>
            <a:ext cx="4038600" cy="2926556"/>
          </a:xfrm>
        </p:spPr>
        <p:txBody>
          <a:bodyPr>
            <a:normAutofit/>
          </a:bodyPr>
          <a:lstStyle>
            <a:lvl1pPr>
              <a:defRPr sz="1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>
              <a:defRPr sz="1600" b="0" i="0">
                <a:solidFill>
                  <a:srgbClr val="7F7F7F"/>
                </a:solidFill>
                <a:latin typeface="Century Gothic"/>
                <a:cs typeface="Century Gothic"/>
              </a:defRPr>
            </a:lvl2pPr>
            <a:lvl3pPr>
              <a:defRPr sz="1400" b="0" i="0">
                <a:solidFill>
                  <a:srgbClr val="7F7F7F"/>
                </a:solidFill>
                <a:latin typeface="Century Gothic"/>
                <a:cs typeface="Century Gothic"/>
              </a:defRPr>
            </a:lvl3pPr>
            <a:lvl4pPr>
              <a:defRPr sz="1200" b="0" i="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>
              <a:defRPr sz="1200" b="0" i="0">
                <a:solidFill>
                  <a:srgbClr val="7F7F7F"/>
                </a:solidFill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1594"/>
            <a:ext cx="4038600" cy="2926556"/>
          </a:xfrm>
        </p:spPr>
        <p:txBody>
          <a:bodyPr>
            <a:normAutofit/>
          </a:bodyPr>
          <a:lstStyle>
            <a:lvl1pPr>
              <a:defRPr sz="1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>
              <a:defRPr sz="1600" b="0" i="0">
                <a:solidFill>
                  <a:srgbClr val="7F7F7F"/>
                </a:solidFill>
                <a:latin typeface="Century Gothic"/>
                <a:cs typeface="Century Gothic"/>
              </a:defRPr>
            </a:lvl2pPr>
            <a:lvl3pPr>
              <a:defRPr sz="1400" b="0" i="0">
                <a:solidFill>
                  <a:srgbClr val="7F7F7F"/>
                </a:solidFill>
                <a:latin typeface="Century Gothic"/>
                <a:cs typeface="Century Gothic"/>
              </a:defRPr>
            </a:lvl3pPr>
            <a:lvl4pPr>
              <a:defRPr sz="1200" b="0" i="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>
              <a:defRPr sz="1200" b="0" i="0">
                <a:solidFill>
                  <a:srgbClr val="7F7F7F"/>
                </a:solidFill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2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2156"/>
            <a:ext cx="4040188" cy="2540794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  <a:lvl2pPr>
              <a:defRPr sz="120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2pPr>
            <a:lvl3pPr>
              <a:defRPr sz="110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3pPr>
            <a:lvl4pPr>
              <a:defRPr sz="105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4pPr>
            <a:lvl5pPr>
              <a:defRPr sz="105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2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012156"/>
            <a:ext cx="4041775" cy="2540794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  <a:lvl2pPr>
              <a:defRPr sz="120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2pPr>
            <a:lvl3pPr>
              <a:defRPr sz="110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3pPr>
            <a:lvl4pPr>
              <a:defRPr sz="105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4pPr>
            <a:lvl5pPr>
              <a:defRPr sz="105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3400" y="2019300"/>
            <a:ext cx="3124200" cy="2057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5132A0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iPad-Retina-Display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04950"/>
            <a:ext cx="2552878" cy="3562350"/>
          </a:xfrm>
          <a:prstGeom prst="rect">
            <a:avLst/>
          </a:prstGeom>
        </p:spPr>
      </p:pic>
      <p:sp>
        <p:nvSpPr>
          <p:cNvPr id="12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3581400" y="1885950"/>
            <a:ext cx="1956816" cy="2362200"/>
          </a:xfrm>
        </p:spPr>
        <p:txBody>
          <a:bodyPr/>
          <a:lstStyle>
            <a:lvl1pPr>
              <a:defRPr b="0" i="0">
                <a:latin typeface="Century Gothic"/>
                <a:cs typeface="Century Gothic"/>
              </a:defRPr>
            </a:lvl1pPr>
          </a:lstStyle>
          <a:p>
            <a:endParaRPr lang="en-JM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5977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0"/>
            <a:ext cx="9144000" cy="5010150"/>
          </a:xfrm>
          <a:prstGeom prst="rect">
            <a:avLst/>
          </a:prstGeom>
          <a:gradFill flip="none" rotWithShape="1">
            <a:gsLst>
              <a:gs pos="20000">
                <a:schemeClr val="bg1">
                  <a:lumMod val="85000"/>
                </a:schemeClr>
              </a:gs>
              <a:gs pos="82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Source Sans Pro Light"/>
              <a:cs typeface="Source Sans Pro Light"/>
            </a:endParaRPr>
          </a:p>
        </p:txBody>
      </p:sp>
      <p:pic>
        <p:nvPicPr>
          <p:cNvPr id="6" name="Imagen 5" descr="Font_BCN_Bra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714750"/>
            <a:ext cx="1447800" cy="4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46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762000" y="2038350"/>
            <a:ext cx="3429000" cy="990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/>
          </p:nvPr>
        </p:nvSpPr>
        <p:spPr>
          <a:xfrm>
            <a:off x="762000" y="1809750"/>
            <a:ext cx="22860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1143000" y="3114675"/>
            <a:ext cx="12192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8"/>
          </p:nvPr>
        </p:nvSpPr>
        <p:spPr>
          <a:xfrm>
            <a:off x="2819400" y="3114750"/>
            <a:ext cx="14478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1143000" y="3638475"/>
            <a:ext cx="12192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2819400" y="3638550"/>
            <a:ext cx="14478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lvl="0"/>
            <a:endParaRPr lang="en-JM" dirty="0"/>
          </a:p>
        </p:txBody>
      </p:sp>
      <p:pic>
        <p:nvPicPr>
          <p:cNvPr id="6" name="Picture 5" descr="iPad-Retina-Display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94883"/>
            <a:ext cx="2590800" cy="3615267"/>
          </a:xfrm>
          <a:prstGeom prst="rect">
            <a:avLst/>
          </a:prstGeom>
        </p:spPr>
      </p:pic>
      <p:sp>
        <p:nvSpPr>
          <p:cNvPr id="21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5638800" y="1775883"/>
            <a:ext cx="1981200" cy="2438400"/>
          </a:xfrm>
        </p:spPr>
        <p:txBody>
          <a:bodyPr/>
          <a:lstStyle>
            <a:lvl1pPr>
              <a:defRPr b="0" i="0">
                <a:latin typeface="Century Gothic"/>
                <a:cs typeface="Century Gothic"/>
              </a:defRPr>
            </a:lvl1pPr>
          </a:lstStyle>
          <a:p>
            <a:endParaRPr lang="en-JM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14011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1066800" y="3021012"/>
            <a:ext cx="2362200" cy="3841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066800" y="3554412"/>
            <a:ext cx="2590800" cy="4651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" y="1835150"/>
            <a:ext cx="3429000" cy="1041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457200" y="1581150"/>
            <a:ext cx="23622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sz="1100">
                <a:solidFill>
                  <a:srgbClr val="424C53"/>
                </a:solidFill>
              </a:defRPr>
            </a:lvl2pPr>
            <a:lvl3pPr marL="914400" indent="0">
              <a:buFontTx/>
              <a:buNone/>
              <a:defRPr sz="1100">
                <a:solidFill>
                  <a:srgbClr val="424C53"/>
                </a:solidFill>
              </a:defRPr>
            </a:lvl3pPr>
            <a:lvl4pPr marL="1371600" indent="0">
              <a:buFontTx/>
              <a:buNone/>
              <a:defRPr sz="1100">
                <a:solidFill>
                  <a:srgbClr val="424C53"/>
                </a:solidFill>
              </a:defRPr>
            </a:lvl4pPr>
            <a:lvl5pPr marL="1828800" indent="0">
              <a:buFontTx/>
              <a:buNone/>
              <a:defRPr sz="1100">
                <a:solidFill>
                  <a:srgbClr val="424C53"/>
                </a:solidFill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6" name="Picture 5" descr="iPhone-5C-Multicolors-Mock-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23950"/>
            <a:ext cx="1752600" cy="3314872"/>
          </a:xfrm>
          <a:prstGeom prst="rect">
            <a:avLst/>
          </a:prstGeom>
        </p:spPr>
      </p:pic>
      <p:sp>
        <p:nvSpPr>
          <p:cNvPr id="22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5105400" y="1657350"/>
            <a:ext cx="1259400" cy="2286000"/>
          </a:xfrm>
        </p:spPr>
        <p:txBody>
          <a:bodyPr/>
          <a:lstStyle>
            <a:lvl1pPr>
              <a:defRPr b="0" i="0">
                <a:latin typeface="Century Gothic"/>
                <a:cs typeface="Century Gothic"/>
              </a:defRPr>
            </a:lvl1pPr>
          </a:lstStyle>
          <a:p>
            <a:endParaRPr lang="en-JM"/>
          </a:p>
        </p:txBody>
      </p:sp>
      <p:pic>
        <p:nvPicPr>
          <p:cNvPr id="17" name="Picture 16" descr="iPhone-5C-Multicolors-Mock-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23950"/>
            <a:ext cx="1752600" cy="3314872"/>
          </a:xfrm>
          <a:prstGeom prst="rect">
            <a:avLst/>
          </a:prstGeom>
        </p:spPr>
      </p:pic>
      <p:sp>
        <p:nvSpPr>
          <p:cNvPr id="19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781800" y="1657350"/>
            <a:ext cx="1259400" cy="2286000"/>
          </a:xfrm>
        </p:spPr>
        <p:txBody>
          <a:bodyPr/>
          <a:lstStyle>
            <a:lvl1pPr>
              <a:defRPr b="0" i="0">
                <a:latin typeface="Century Gothic"/>
                <a:cs typeface="Century Gothic"/>
              </a:defRPr>
            </a:lvl1pPr>
          </a:lstStyle>
          <a:p>
            <a:endParaRPr lang="en-JM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6625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46064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8647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4" name="Rectangle 2"/>
          <p:cNvSpPr/>
          <p:nvPr userDrawn="1"/>
        </p:nvSpPr>
        <p:spPr>
          <a:xfrm>
            <a:off x="0" y="0"/>
            <a:ext cx="9144000" cy="5010150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50000"/>
                  <a:lumOff val="50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173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0"/>
            <a:ext cx="9144000" cy="5010150"/>
          </a:xfrm>
          <a:prstGeom prst="rect">
            <a:avLst/>
          </a:prstGeom>
          <a:gradFill flip="none" rotWithShape="1">
            <a:gsLst>
              <a:gs pos="20000">
                <a:schemeClr val="bg1">
                  <a:lumMod val="85000"/>
                </a:schemeClr>
              </a:gs>
              <a:gs pos="82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Source Sans Pro Light"/>
              <a:cs typeface="Source Sans Pro Light"/>
            </a:endParaRPr>
          </a:p>
        </p:txBody>
      </p:sp>
      <p:pic>
        <p:nvPicPr>
          <p:cNvPr id="5" name="Imagen 4" descr="Font_BCN_Bra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09750"/>
            <a:ext cx="4648200" cy="129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5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885950"/>
            <a:ext cx="2276856" cy="2362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JM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885950"/>
            <a:ext cx="2276856" cy="2362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JM"/>
          </a:p>
        </p:txBody>
      </p:sp>
      <p:sp>
        <p:nvSpPr>
          <p:cNvPr id="5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885950"/>
            <a:ext cx="2286000" cy="2362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JM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n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8196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457200" y="1581150"/>
            <a:ext cx="2671762" cy="30067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17375E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0462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03835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63392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62599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746108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746108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33043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33043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c-mock-up-diferents-view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28750"/>
            <a:ext cx="4113629" cy="3429000"/>
          </a:xfrm>
          <a:prstGeom prst="rect">
            <a:avLst/>
          </a:prstGeom>
        </p:spPr>
      </p:pic>
      <p:sp>
        <p:nvSpPr>
          <p:cNvPr id="19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2819400" y="1733550"/>
            <a:ext cx="3404383" cy="205681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2568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4650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-4323" y="-19050"/>
            <a:ext cx="9144000" cy="26479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6067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1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72401" y="1276350"/>
            <a:ext cx="287999" cy="0"/>
          </a:xfrm>
          <a:prstGeom prst="line">
            <a:avLst/>
          </a:prstGeom>
          <a:ln w="19050" cap="rnd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49" r:id="rId2"/>
    <p:sldLayoutId id="2147483714" r:id="rId3"/>
    <p:sldLayoutId id="2147483715" r:id="rId4"/>
    <p:sldLayoutId id="2147483711" r:id="rId5"/>
    <p:sldLayoutId id="2147483650" r:id="rId6"/>
    <p:sldLayoutId id="2147483706" r:id="rId7"/>
    <p:sldLayoutId id="2147483707" r:id="rId8"/>
    <p:sldLayoutId id="2147483712" r:id="rId9"/>
    <p:sldLayoutId id="2147483688" r:id="rId10"/>
    <p:sldLayoutId id="2147483684" r:id="rId11"/>
    <p:sldLayoutId id="2147483708" r:id="rId12"/>
    <p:sldLayoutId id="2147483703" r:id="rId13"/>
    <p:sldLayoutId id="2147483680" r:id="rId14"/>
    <p:sldLayoutId id="2147483681" r:id="rId15"/>
    <p:sldLayoutId id="2147483677" r:id="rId16"/>
    <p:sldLayoutId id="2147483709" r:id="rId17"/>
    <p:sldLayoutId id="2147483690" r:id="rId18"/>
    <p:sldLayoutId id="2147483671" r:id="rId19"/>
    <p:sldLayoutId id="2147483669" r:id="rId20"/>
    <p:sldLayoutId id="2147483667" r:id="rId21"/>
    <p:sldLayoutId id="2147483661" r:id="rId22"/>
    <p:sldLayoutId id="2147483710" r:id="rId23"/>
    <p:sldLayoutId id="2147483660" r:id="rId24"/>
    <p:sldLayoutId id="2147483651" r:id="rId25"/>
    <p:sldLayoutId id="2147483652" r:id="rId26"/>
    <p:sldLayoutId id="2147483653" r:id="rId27"/>
    <p:sldLayoutId id="2147483654" r:id="rId28"/>
    <p:sldLayoutId id="2147483700" r:id="rId29"/>
    <p:sldLayoutId id="2147483699" r:id="rId30"/>
    <p:sldLayoutId id="2147483698" r:id="rId31"/>
    <p:sldLayoutId id="2147483697" r:id="rId32"/>
    <p:sldLayoutId id="2147483695" r:id="rId33"/>
    <p:sldLayoutId id="2147483655" r:id="rId34"/>
    <p:sldLayoutId id="2147483713" r:id="rId3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50000"/>
              <a:lumOff val="50000"/>
            </a:schemeClr>
          </a:solidFill>
          <a:latin typeface="Source Sans Pro Light"/>
          <a:ea typeface="Source Sans Pro Light"/>
          <a:cs typeface="Source Sans Pro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72" y="4629150"/>
            <a:ext cx="1190248" cy="3304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10509" r="4848" b="11727"/>
          <a:stretch/>
        </p:blipFill>
        <p:spPr>
          <a:xfrm>
            <a:off x="1443253" y="1276350"/>
            <a:ext cx="6248400" cy="281940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57853" y="590550"/>
            <a:ext cx="12192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r>
              <a:rPr lang="en-US" sz="2400" dirty="0">
                <a:solidFill>
                  <a:srgbClr val="7F7F7F"/>
                </a:solidFill>
                <a:latin typeface="Century Gothic"/>
                <a:cs typeface="Century Gothic"/>
              </a:rPr>
              <a:t>MORE</a:t>
            </a:r>
            <a:endParaRPr lang="ca-ES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42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85008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ПРОЕКТЫ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764" t="10684" b="20698"/>
          <a:stretch/>
        </p:blipFill>
        <p:spPr>
          <a:xfrm>
            <a:off x="1219200" y="1504950"/>
            <a:ext cx="6790867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7" name="Rectángulo 4"/>
          <p:cNvSpPr/>
          <p:nvPr/>
        </p:nvSpPr>
        <p:spPr>
          <a:xfrm>
            <a:off x="722519" y="1678960"/>
            <a:ext cx="3544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Составляющие коллекции: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98500" lvl="1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Выключатели</a:t>
            </a:r>
          </a:p>
          <a:p>
            <a:pPr marL="698500" lvl="1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Розетки</a:t>
            </a:r>
          </a:p>
          <a:p>
            <a:pPr marL="698500" lvl="1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Дополнительные продукты 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4334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СОСТАВЛЯЮЩИЕ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658" t="17133" r="54701" b="39428"/>
          <a:stretch/>
        </p:blipFill>
        <p:spPr>
          <a:xfrm>
            <a:off x="6172200" y="972920"/>
            <a:ext cx="2286000" cy="2057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9107" t="11657" r="1324" b="41790"/>
          <a:stretch/>
        </p:blipFill>
        <p:spPr>
          <a:xfrm>
            <a:off x="2819400" y="3181350"/>
            <a:ext cx="5638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750" t="25615" r="59822"/>
          <a:stretch/>
        </p:blipFill>
        <p:spPr>
          <a:xfrm>
            <a:off x="4569068" y="837500"/>
            <a:ext cx="1984131" cy="3658983"/>
          </a:xfrm>
          <a:prstGeom prst="rect">
            <a:avLst/>
          </a:prstGeom>
        </p:spPr>
      </p:pic>
      <p:sp>
        <p:nvSpPr>
          <p:cNvPr id="7" name="Rectángulo 4"/>
          <p:cNvSpPr/>
          <p:nvPr/>
        </p:nvSpPr>
        <p:spPr>
          <a:xfrm>
            <a:off x="722519" y="1678960"/>
            <a:ext cx="35446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Составляющие выключателя: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98500" lvl="1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Накладка</a:t>
            </a:r>
          </a:p>
          <a:p>
            <a:pPr marL="698500" lvl="1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Кнопка с механизмом</a:t>
            </a:r>
          </a:p>
          <a:p>
            <a:pPr marL="698500" lvl="1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От 1 до 4 кнопок в одной накладке</a:t>
            </a:r>
          </a:p>
          <a:p>
            <a:pPr marL="698500" lvl="1" indent="-228600">
              <a:buFont typeface="+mj-lt"/>
              <a:buAutoNum type="arabicPeriod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4334"/>
            <a:ext cx="243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ВЫКЛЮЧАТЕЛЬ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2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7" name="Rectángulo 4"/>
          <p:cNvSpPr/>
          <p:nvPr/>
        </p:nvSpPr>
        <p:spPr>
          <a:xfrm>
            <a:off x="722519" y="1678960"/>
            <a:ext cx="6287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Накладки:</a:t>
            </a: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Накладка 1-местная</a:t>
            </a: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Накладка 2-местная</a:t>
            </a: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Накладка 3-местная</a:t>
            </a: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Накладка 4-местная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Кнопки:</a:t>
            </a: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Кнопка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  с одноместным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механизмом</a:t>
            </a: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2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кнопки с 2-местным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механизмом</a:t>
            </a: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3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кнопки с 3-местным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механизмом</a:t>
            </a: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4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кнопки с 4-местным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механизмом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15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72" y="4629150"/>
            <a:ext cx="1190248" cy="3304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10509" r="4848" b="11727"/>
          <a:stretch/>
        </p:blipFill>
        <p:spPr>
          <a:xfrm>
            <a:off x="1443253" y="1276350"/>
            <a:ext cx="6248400" cy="281940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57853" y="590550"/>
            <a:ext cx="12192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r>
              <a:rPr lang="en-US" sz="2400" dirty="0">
                <a:solidFill>
                  <a:srgbClr val="7F7F7F"/>
                </a:solidFill>
                <a:latin typeface="Century Gothic"/>
                <a:cs typeface="Century Gothic"/>
              </a:rPr>
              <a:t>MORE</a:t>
            </a:r>
            <a:endParaRPr lang="ca-ES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8127" y="4399031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На все времена</a:t>
            </a:r>
            <a:endParaRPr lang="ru-RU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20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MORE</a:t>
            </a:r>
            <a:endParaRPr lang="ca-ES" sz="2400" dirty="0"/>
          </a:p>
        </p:txBody>
      </p:sp>
      <p:sp>
        <p:nvSpPr>
          <p:cNvPr id="5" name="Rectángulo 4"/>
          <p:cNvSpPr/>
          <p:nvPr/>
        </p:nvSpPr>
        <p:spPr>
          <a:xfrm>
            <a:off x="722519" y="1678960"/>
            <a:ext cx="35446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Источником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вдохновения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для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создания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коллекции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послужил ландшафт Сьерра-де-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Трамунтана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Майорка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и местное архитектурное наследие: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Красота, простота, натуральные материалы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вневременность.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Благодаря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эргономике и минимализму ее нажимной кнопки и производству из необработанной латуни,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становится только лучше и привлекательнее с каждом днем.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5699" t="17512" r="2390" b="37531"/>
          <a:stretch/>
        </p:blipFill>
        <p:spPr>
          <a:xfrm>
            <a:off x="4809037" y="1809750"/>
            <a:ext cx="387776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22519" y="1678960"/>
            <a:ext cx="3544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Отражает непостоянство времени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вчера не такой, как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завтра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1" t="10509" r="4848" b="11727"/>
          <a:stretch/>
        </p:blipFill>
        <p:spPr>
          <a:xfrm>
            <a:off x="4267200" y="1200150"/>
            <a:ext cx="4713895" cy="212700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sp>
        <p:nvSpPr>
          <p:cNvPr id="8" name="TextBox 7"/>
          <p:cNvSpPr txBox="1"/>
          <p:nvPr/>
        </p:nvSpPr>
        <p:spPr>
          <a:xfrm>
            <a:off x="457200" y="51656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ПЕРЕМЕНЧИВОСТЬ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2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993" y="4400550"/>
            <a:ext cx="622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«Молодой» </a:t>
            </a:r>
            <a:r>
              <a:rPr lang="en-US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MORE</a:t>
            </a:r>
            <a:r>
              <a:rPr lang="ru-RU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 после 1-2 месяцев использования</a:t>
            </a:r>
            <a:endParaRPr lang="ru-RU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sp>
        <p:nvSpPr>
          <p:cNvPr id="3" name="AutoShape 2" descr="https://webmail.masterhost.ru/?_task=mail&amp;_action=get&amp;_mbox=INBOX&amp;_uid=1135&amp;_token=yTxdECVVFEeVR9J3QGzdHtGfG8FCoJHV&amp;_part=2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ebmail.masterhost.ru/?_task=mail&amp;_action=get&amp;_mbox=INBOX&amp;_uid=1135&amp;_token=yTxdECVVFEeVR9J3QGzdHtGfG8FCoJHV&amp;_part=2&amp;_embed=1&amp;_mimeclass=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webmail.masterhost.ru/?_task=mail&amp;_action=get&amp;_mbox=INBOX&amp;_uid=1135&amp;_token=yTxdECVVFEeVR9J3QGzdHtGfG8FCoJHV&amp;_part=2&amp;_embed=1&amp;_mimeclass=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7634" b="8394"/>
          <a:stretch/>
        </p:blipFill>
        <p:spPr>
          <a:xfrm>
            <a:off x="1905000" y="1535112"/>
            <a:ext cx="5133975" cy="25146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0375" y="511175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МОЛОДОСТЬ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36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8788" y="4324350"/>
            <a:ext cx="4966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«Выдержанный» </a:t>
            </a:r>
            <a:r>
              <a:rPr lang="en-US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MORE </a:t>
            </a:r>
            <a:r>
              <a:rPr lang="ru-RU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через 8-9 месяцев</a:t>
            </a:r>
            <a:endParaRPr lang="ru-RU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5999" t="19774" r="1366" b="35003"/>
          <a:stretch/>
        </p:blipFill>
        <p:spPr>
          <a:xfrm>
            <a:off x="1882233" y="1504949"/>
            <a:ext cx="5509167" cy="25146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" y="544608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ЗРЕЛОСТЬ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38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7" name="Rectángulo 4"/>
          <p:cNvSpPr/>
          <p:nvPr/>
        </p:nvSpPr>
        <p:spPr>
          <a:xfrm>
            <a:off x="722519" y="1678960"/>
            <a:ext cx="77356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Процесс «старения»: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98500" lvl="1" indent="-2286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Процесс «старения»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индивидуален и зависит от множества внешних факторов:</a:t>
            </a:r>
          </a:p>
          <a:p>
            <a:pPr marL="1155700" lvl="2" indent="-2286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Влажность помещения</a:t>
            </a:r>
          </a:p>
          <a:p>
            <a:pPr marL="1155700" lvl="2" indent="-2286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Частота контактов с поверхностью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</a:t>
            </a:r>
          </a:p>
          <a:p>
            <a:pPr marL="1155700" lvl="2" indent="-2286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Продукты, используемые при уборке</a:t>
            </a:r>
          </a:p>
          <a:p>
            <a:pPr marL="1155700" lvl="2" indent="-2286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И т.д.  </a:t>
            </a:r>
          </a:p>
          <a:p>
            <a:pPr marL="698500" lvl="1" indent="-22860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98500" lvl="1" indent="-22860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98500" lvl="1" indent="-2286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При более частом контакте с поверхностью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 даже пальцами,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«состарится» быстрее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565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СОЗРЕВАНИЕ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81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85008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ПРОЕКТЫ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292" t="10250" r="2798" b="23534"/>
          <a:stretch/>
        </p:blipFill>
        <p:spPr>
          <a:xfrm>
            <a:off x="1211873" y="1428750"/>
            <a:ext cx="7003251" cy="32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85008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ПРОЕКТЫ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880" t="10719" r="1298" b="23182"/>
          <a:stretch/>
        </p:blipFill>
        <p:spPr>
          <a:xfrm>
            <a:off x="1219200" y="1428749"/>
            <a:ext cx="7010400" cy="3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85008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ПРОЕКТЫ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831" t="11827" r="1256" b="24305"/>
          <a:stretch/>
        </p:blipFill>
        <p:spPr>
          <a:xfrm>
            <a:off x="1216014" y="1428750"/>
            <a:ext cx="6999110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69537</TotalTime>
  <Words>184</Words>
  <Application>Microsoft Office PowerPoint</Application>
  <PresentationFormat>Экран (16:9)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Century</vt:lpstr>
      <vt:lpstr>Century Gothic</vt:lpstr>
      <vt:lpstr>Courier New</vt:lpstr>
      <vt:lpstr>Franklin Gothic Medium</vt:lpstr>
      <vt:lpstr>Futura LT Book</vt:lpstr>
      <vt:lpstr>Mission Gothic Regular</vt:lpstr>
      <vt:lpstr>Open Sans</vt:lpstr>
      <vt:lpstr>Sketch Rockwell</vt:lpstr>
      <vt:lpstr>Source Sans Pro Light</vt:lpstr>
      <vt:lpstr>Office Theme</vt:lpstr>
      <vt:lpstr>Презентация PowerPoint</vt:lpstr>
      <vt:lpstr>MORE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LIME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Шмакова Ольга</cp:lastModifiedBy>
  <cp:revision>1212</cp:revision>
  <dcterms:created xsi:type="dcterms:W3CDTF">2013-04-14T18:18:29Z</dcterms:created>
  <dcterms:modified xsi:type="dcterms:W3CDTF">2020-04-01T09:05:58Z</dcterms:modified>
</cp:coreProperties>
</file>