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48" r:id="rId2"/>
    <p:sldMasterId id="2147483728" r:id="rId3"/>
  </p:sldMasterIdLst>
  <p:notesMasterIdLst>
    <p:notesMasterId r:id="rId11"/>
  </p:notesMasterIdLst>
  <p:handoutMasterIdLst>
    <p:handoutMasterId r:id="rId12"/>
  </p:handoutMasterIdLst>
  <p:sldIdLst>
    <p:sldId id="256" r:id="rId4"/>
    <p:sldId id="258" r:id="rId5"/>
    <p:sldId id="263" r:id="rId6"/>
    <p:sldId id="265" r:id="rId7"/>
    <p:sldId id="261" r:id="rId8"/>
    <p:sldId id="262" r:id="rId9"/>
    <p:sldId id="260" r:id="rId10"/>
  </p:sldIdLst>
  <p:sldSz cx="9144000" cy="5143500" type="screen16x9"/>
  <p:notesSz cx="7099300" cy="10234613"/>
  <p:defaultTex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31">
          <p15:clr>
            <a:srgbClr val="A4A3A4"/>
          </p15:clr>
        </p15:guide>
        <p15:guide id="2" orient="horz" pos="2762">
          <p15:clr>
            <a:srgbClr val="A4A3A4"/>
          </p15:clr>
        </p15:guide>
        <p15:guide id="3" orient="horz" pos="990">
          <p15:clr>
            <a:srgbClr val="A4A3A4"/>
          </p15:clr>
        </p15:guide>
        <p15:guide id="4" orient="horz" pos="3104">
          <p15:clr>
            <a:srgbClr val="A4A3A4"/>
          </p15:clr>
        </p15:guide>
        <p15:guide id="5" orient="horz" pos="566">
          <p15:clr>
            <a:srgbClr val="A4A3A4"/>
          </p15:clr>
        </p15:guide>
        <p15:guide id="6" orient="horz" pos="2639">
          <p15:clr>
            <a:srgbClr val="A4A3A4"/>
          </p15:clr>
        </p15:guide>
        <p15:guide id="7" orient="horz" pos="758">
          <p15:clr>
            <a:srgbClr val="A4A3A4"/>
          </p15:clr>
        </p15:guide>
        <p15:guide id="8" orient="horz" pos="145">
          <p15:clr>
            <a:srgbClr val="A4A3A4"/>
          </p15:clr>
        </p15:guide>
        <p15:guide id="9" orient="horz" pos="1688">
          <p15:clr>
            <a:srgbClr val="A4A3A4"/>
          </p15:clr>
        </p15:guide>
        <p15:guide id="10" orient="horz" pos="2828">
          <p15:clr>
            <a:srgbClr val="A4A3A4"/>
          </p15:clr>
        </p15:guide>
        <p15:guide id="11" pos="5630">
          <p15:clr>
            <a:srgbClr val="A4A3A4"/>
          </p15:clr>
        </p15:guide>
        <p15:guide id="12" pos="3788">
          <p15:clr>
            <a:srgbClr val="A4A3A4"/>
          </p15:clr>
        </p15:guide>
        <p15:guide id="13" pos="2906">
          <p15:clr>
            <a:srgbClr val="A4A3A4"/>
          </p15:clr>
        </p15:guide>
        <p15:guide id="14" pos="3674">
          <p15:clr>
            <a:srgbClr val="A4A3A4"/>
          </p15:clr>
        </p15:guide>
        <p15:guide id="15" pos="3901">
          <p15:clr>
            <a:srgbClr val="A4A3A4"/>
          </p15:clr>
        </p15:guide>
        <p15:guide id="16" pos="3018">
          <p15:clr>
            <a:srgbClr val="A4A3A4"/>
          </p15:clr>
        </p15:guide>
        <p15:guide id="17" pos="2791">
          <p15:clr>
            <a:srgbClr val="A4A3A4"/>
          </p15:clr>
        </p15:guide>
        <p15:guide id="18" pos="159">
          <p15:clr>
            <a:srgbClr val="A4A3A4"/>
          </p15:clr>
        </p15:guide>
        <p15:guide id="19" pos="1847">
          <p15:clr>
            <a:srgbClr val="A4A3A4"/>
          </p15:clr>
        </p15:guide>
        <p15:guide id="20" orient="horz" pos="2759">
          <p15:clr>
            <a:srgbClr val="A4A3A4"/>
          </p15:clr>
        </p15:guide>
        <p15:guide id="21" orient="horz" pos="1628">
          <p15:clr>
            <a:srgbClr val="A4A3A4"/>
          </p15:clr>
        </p15:guide>
        <p15:guide id="22" pos="2876">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ie Barlow"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C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78315" autoAdjust="0"/>
  </p:normalViewPr>
  <p:slideViewPr>
    <p:cSldViewPr snapToGrid="0">
      <p:cViewPr varScale="1">
        <p:scale>
          <a:sx n="87" d="100"/>
          <a:sy n="87" d="100"/>
        </p:scale>
        <p:origin x="708" y="84"/>
      </p:cViewPr>
      <p:guideLst>
        <p:guide orient="horz" pos="1831"/>
        <p:guide orient="horz" pos="2762"/>
        <p:guide orient="horz" pos="990"/>
        <p:guide orient="horz" pos="3104"/>
        <p:guide orient="horz" pos="566"/>
        <p:guide orient="horz" pos="2639"/>
        <p:guide orient="horz" pos="758"/>
        <p:guide orient="horz" pos="145"/>
        <p:guide orient="horz" pos="1688"/>
        <p:guide orient="horz" pos="2828"/>
        <p:guide pos="5630"/>
        <p:guide pos="3788"/>
        <p:guide pos="2906"/>
        <p:guide pos="3674"/>
        <p:guide pos="3901"/>
        <p:guide pos="3018"/>
        <p:guide pos="2791"/>
        <p:guide pos="159"/>
        <p:guide pos="1847"/>
        <p:guide orient="horz" pos="2759"/>
        <p:guide orient="horz" pos="1628"/>
        <p:guide pos="28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7" d="100"/>
          <a:sy n="47" d="100"/>
        </p:scale>
        <p:origin x="-2370"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3122E3A8-67DD-A54D-9ACE-7F6180D1A288}" type="datetimeFigureOut">
              <a:rPr lang="en-US" smtClean="0"/>
              <a:pPr/>
              <a:t>8/7/2017</a:t>
            </a:fld>
            <a:endParaRPr lang="en-US" dirty="0"/>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B5D751CF-426F-9546-9000-18E529FDEBDA}" type="slidenum">
              <a:rPr lang="en-US" smtClean="0"/>
              <a:pPr/>
              <a:t>‹#›</a:t>
            </a:fld>
            <a:endParaRPr lang="en-US" dirty="0"/>
          </a:p>
        </p:txBody>
      </p:sp>
    </p:spTree>
    <p:extLst>
      <p:ext uri="{BB962C8B-B14F-4D97-AF65-F5344CB8AC3E}">
        <p14:creationId xmlns:p14="http://schemas.microsoft.com/office/powerpoint/2010/main" val="3999892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95BCB8AE-B9B2-1648-AE7C-D9F4FF496627}" type="datetimeFigureOut">
              <a:rPr lang="en-US" smtClean="0"/>
              <a:pPr/>
              <a:t>8/7/2017</a:t>
            </a:fld>
            <a:endParaRPr lang="en-US"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7F34D1A-B7E5-DE48-8EA9-859D9DE63652}" type="slidenum">
              <a:rPr lang="en-US" smtClean="0"/>
              <a:pPr/>
              <a:t>‹#›</a:t>
            </a:fld>
            <a:endParaRPr lang="en-US" dirty="0"/>
          </a:p>
        </p:txBody>
      </p:sp>
    </p:spTree>
    <p:extLst>
      <p:ext uri="{BB962C8B-B14F-4D97-AF65-F5344CB8AC3E}">
        <p14:creationId xmlns:p14="http://schemas.microsoft.com/office/powerpoint/2010/main" val="725433361"/>
      </p:ext>
    </p:extLst>
  </p:cSld>
  <p:clrMap bg1="lt1" tx1="dk1" bg2="lt2" tx2="dk2" accent1="accent1" accent2="accent2" accent3="accent3" accent4="accent4" accent5="accent5" accent6="accent6" hlink="hlink" folHlink="folHlink"/>
  <p:hf hdr="0" ftr="0" dt="0"/>
  <p:notesStyle>
    <a:lvl1pPr marL="0" algn="l" defTabSz="457184" rtl="0" eaLnBrk="1" latinLnBrk="0" hangingPunct="1">
      <a:defRPr sz="1200" kern="1200">
        <a:solidFill>
          <a:schemeClr val="tx1"/>
        </a:solidFill>
        <a:latin typeface="+mn-lt"/>
        <a:ea typeface="+mn-ea"/>
        <a:cs typeface="+mn-cs"/>
      </a:defRPr>
    </a:lvl1pPr>
    <a:lvl2pPr marL="457184" algn="l" defTabSz="457184" rtl="0" eaLnBrk="1" latinLnBrk="0" hangingPunct="1">
      <a:defRPr sz="1200" kern="1200">
        <a:solidFill>
          <a:schemeClr val="tx1"/>
        </a:solidFill>
        <a:latin typeface="+mn-lt"/>
        <a:ea typeface="+mn-ea"/>
        <a:cs typeface="+mn-cs"/>
      </a:defRPr>
    </a:lvl2pPr>
    <a:lvl3pPr marL="914367" algn="l" defTabSz="457184" rtl="0" eaLnBrk="1" latinLnBrk="0" hangingPunct="1">
      <a:defRPr sz="1200" kern="1200">
        <a:solidFill>
          <a:schemeClr val="tx1"/>
        </a:solidFill>
        <a:latin typeface="+mn-lt"/>
        <a:ea typeface="+mn-ea"/>
        <a:cs typeface="+mn-cs"/>
      </a:defRPr>
    </a:lvl3pPr>
    <a:lvl4pPr marL="1371552" algn="l" defTabSz="457184" rtl="0" eaLnBrk="1" latinLnBrk="0" hangingPunct="1">
      <a:defRPr sz="1200" kern="1200">
        <a:solidFill>
          <a:schemeClr val="tx1"/>
        </a:solidFill>
        <a:latin typeface="+mn-lt"/>
        <a:ea typeface="+mn-ea"/>
        <a:cs typeface="+mn-cs"/>
      </a:defRPr>
    </a:lvl4pPr>
    <a:lvl5pPr marL="1828736" algn="l" defTabSz="457184" rtl="0" eaLnBrk="1" latinLnBrk="0" hangingPunct="1">
      <a:defRPr sz="1200" kern="1200">
        <a:solidFill>
          <a:schemeClr val="tx1"/>
        </a:solidFill>
        <a:latin typeface="+mn-lt"/>
        <a:ea typeface="+mn-ea"/>
        <a:cs typeface="+mn-cs"/>
      </a:defRPr>
    </a:lvl5pPr>
    <a:lvl6pPr marL="2285919" algn="l" defTabSz="457184" rtl="0" eaLnBrk="1" latinLnBrk="0" hangingPunct="1">
      <a:defRPr sz="1200" kern="1200">
        <a:solidFill>
          <a:schemeClr val="tx1"/>
        </a:solidFill>
        <a:latin typeface="+mn-lt"/>
        <a:ea typeface="+mn-ea"/>
        <a:cs typeface="+mn-cs"/>
      </a:defRPr>
    </a:lvl6pPr>
    <a:lvl7pPr marL="2743103" algn="l" defTabSz="457184" rtl="0" eaLnBrk="1" latinLnBrk="0" hangingPunct="1">
      <a:defRPr sz="1200" kern="1200">
        <a:solidFill>
          <a:schemeClr val="tx1"/>
        </a:solidFill>
        <a:latin typeface="+mn-lt"/>
        <a:ea typeface="+mn-ea"/>
        <a:cs typeface="+mn-cs"/>
      </a:defRPr>
    </a:lvl7pPr>
    <a:lvl8pPr marL="3200287" algn="l" defTabSz="457184" rtl="0" eaLnBrk="1" latinLnBrk="0" hangingPunct="1">
      <a:defRPr sz="1200" kern="1200">
        <a:solidFill>
          <a:schemeClr val="tx1"/>
        </a:solidFill>
        <a:latin typeface="+mn-lt"/>
        <a:ea typeface="+mn-ea"/>
        <a:cs typeface="+mn-cs"/>
      </a:defRPr>
    </a:lvl8pPr>
    <a:lvl9pPr marL="3657471" algn="l" defTabSz="45718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cs typeface="Arial" pitchFamily="34" charset="0"/>
              </a:rPr>
              <a:t>This is an example of a </a:t>
            </a:r>
            <a:r>
              <a:rPr lang="en-US" b="1" dirty="0">
                <a:latin typeface="Arial" pitchFamily="34" charset="0"/>
                <a:cs typeface="Arial" pitchFamily="34" charset="0"/>
              </a:rPr>
              <a:t>Title Slide</a:t>
            </a:r>
            <a:r>
              <a:rPr lang="en-US" b="0" dirty="0">
                <a:latin typeface="Arial" pitchFamily="34" charset="0"/>
                <a:cs typeface="Arial" pitchFamily="34" charset="0"/>
              </a:rPr>
              <a:t>.</a:t>
            </a:r>
            <a:r>
              <a:rPr lang="en-US" b="0" baseline="0" dirty="0">
                <a:latin typeface="Arial" pitchFamily="34" charset="0"/>
                <a:cs typeface="Arial" pitchFamily="34" charset="0"/>
              </a:rPr>
              <a:t>  We need to convey Life Is On in everything we do, so try to </a:t>
            </a:r>
            <a:r>
              <a:rPr lang="en-US" baseline="0" dirty="0">
                <a:latin typeface="Arial" pitchFamily="34" charset="0"/>
                <a:cs typeface="Arial" pitchFamily="34" charset="0"/>
              </a:rPr>
              <a:t>lead with compelling images that are vibrant, authentic, and human. The human element should be apparent and within the context of a segment that we touch. </a:t>
            </a:r>
          </a:p>
          <a:p>
            <a:r>
              <a:rPr lang="en-US" baseline="0" dirty="0">
                <a:latin typeface="Arial" pitchFamily="34" charset="0"/>
                <a:cs typeface="Arial" pitchFamily="34" charset="0"/>
              </a:rPr>
              <a:t>To keep this PowerPoint template file size reduced, we included a small library of image choices in the </a:t>
            </a:r>
            <a:r>
              <a:rPr lang="en-US" b="1" baseline="0" dirty="0">
                <a:latin typeface="Arial" pitchFamily="34" charset="0"/>
                <a:cs typeface="Arial" pitchFamily="34" charset="0"/>
              </a:rPr>
              <a:t>Slide Master</a:t>
            </a:r>
            <a:r>
              <a:rPr lang="en-US" b="0" baseline="0" dirty="0">
                <a:latin typeface="Arial" pitchFamily="34" charset="0"/>
                <a:cs typeface="Arial" pitchFamily="34" charset="0"/>
              </a:rPr>
              <a:t> (under View). Y</a:t>
            </a:r>
            <a:r>
              <a:rPr lang="en-US" baseline="0" dirty="0">
                <a:latin typeface="Arial" pitchFamily="34" charset="0"/>
                <a:cs typeface="Arial" pitchFamily="34" charset="0"/>
              </a:rPr>
              <a:t>ou can also get them from the SE Asset Library: https://schneiderelectric.telescopeondemand.com</a:t>
            </a: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184" rtl="0" eaLnBrk="1" fontAlgn="auto" latinLnBrk="0" hangingPunct="1">
              <a:lnSpc>
                <a:spcPct val="100000"/>
              </a:lnSpc>
              <a:spcBef>
                <a:spcPts val="0"/>
              </a:spcBef>
              <a:spcAft>
                <a:spcPts val="0"/>
              </a:spcAft>
              <a:buClrTx/>
              <a:buSzTx/>
              <a:buFontTx/>
              <a:buNone/>
              <a:tabLst/>
              <a:defRPr/>
            </a:pPr>
            <a:r>
              <a:rPr lang="en-US" dirty="0">
                <a:solidFill>
                  <a:srgbClr val="00B0F0"/>
                </a:solidFill>
                <a:latin typeface="Arial" pitchFamily="34" charset="0"/>
                <a:cs typeface="Arial" pitchFamily="34" charset="0"/>
              </a:rPr>
              <a:t>This</a:t>
            </a:r>
            <a:r>
              <a:rPr lang="en-US" baseline="0" dirty="0">
                <a:solidFill>
                  <a:srgbClr val="00B0F0"/>
                </a:solidFill>
                <a:latin typeface="Arial" pitchFamily="34" charset="0"/>
                <a:cs typeface="Arial" pitchFamily="34" charset="0"/>
              </a:rPr>
              <a:t> is an example of a </a:t>
            </a:r>
            <a:r>
              <a:rPr lang="en-US" b="1" baseline="0" dirty="0">
                <a:solidFill>
                  <a:srgbClr val="00B0F0"/>
                </a:solidFill>
                <a:latin typeface="Arial" pitchFamily="34" charset="0"/>
                <a:cs typeface="Arial" pitchFamily="34" charset="0"/>
              </a:rPr>
              <a:t>Text Slide</a:t>
            </a:r>
            <a:r>
              <a:rPr lang="en-US" baseline="0" dirty="0">
                <a:solidFill>
                  <a:srgbClr val="00B0F0"/>
                </a:solidFill>
                <a:latin typeface="Arial" pitchFamily="34" charset="0"/>
                <a:cs typeface="Arial" pitchFamily="34" charset="0"/>
              </a:rPr>
              <a:t>. Reference the different layout options in the </a:t>
            </a:r>
            <a:r>
              <a:rPr lang="en-US" b="1" baseline="0" dirty="0">
                <a:solidFill>
                  <a:srgbClr val="00B0F0"/>
                </a:solidFill>
                <a:latin typeface="Arial" pitchFamily="34" charset="0"/>
                <a:cs typeface="Arial" pitchFamily="34" charset="0"/>
              </a:rPr>
              <a:t>Slide Master </a:t>
            </a:r>
            <a:r>
              <a:rPr lang="en-US" b="0" baseline="0" dirty="0">
                <a:solidFill>
                  <a:srgbClr val="00B0F0"/>
                </a:solidFill>
                <a:latin typeface="Arial" pitchFamily="34" charset="0"/>
                <a:cs typeface="Arial" pitchFamily="34" charset="0"/>
              </a:rPr>
              <a:t>(under the View tab) </a:t>
            </a:r>
            <a:r>
              <a:rPr lang="en-US" baseline="0" dirty="0">
                <a:solidFill>
                  <a:srgbClr val="00B0F0"/>
                </a:solidFill>
                <a:latin typeface="Arial" pitchFamily="34" charset="0"/>
                <a:cs typeface="Arial" pitchFamily="34" charset="0"/>
              </a:rPr>
              <a:t>for different variations. Remember, our new Brand Guidelines call for clean and simple messages and design. Reference the PowerPoint Guidelines on the Brand Book for tips and useful information on creating effective presentations.</a:t>
            </a:r>
            <a:endParaRPr lang="en-US" dirty="0">
              <a:solidFill>
                <a:srgbClr val="00B0F0"/>
              </a:solidFill>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7F34D1A-B7E5-DE48-8EA9-859D9DE6365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a:t>Все</a:t>
            </a:r>
            <a:r>
              <a:rPr lang="ru-RU" baseline="0" dirty="0"/>
              <a:t> механизмы </a:t>
            </a:r>
            <a:r>
              <a:rPr lang="en-US" baseline="0" dirty="0" err="1"/>
              <a:t>Mertren</a:t>
            </a:r>
            <a:r>
              <a:rPr lang="en-US" baseline="0" dirty="0"/>
              <a:t> </a:t>
            </a:r>
            <a:r>
              <a:rPr lang="ru-RU" baseline="0" dirty="0"/>
              <a:t>совместимы с накладками в серии </a:t>
            </a:r>
            <a:r>
              <a:rPr lang="en-US" baseline="0" dirty="0"/>
              <a:t>D-Life.  </a:t>
            </a:r>
            <a:r>
              <a:rPr lang="ru-RU" baseline="0" dirty="0"/>
              <a:t>Для комплектации готового выключателя потребуется 3 изделия: механизм, клавиша и рамка. Розетки, термостаты с механической регулировкой  и датчики движения поставляются в сборе: механизм с накладкой. Для комплектации готовой  розетки потребуется 2 изделия: механизм в сборе с накладкой и рамка.  Подробная таблица подбора есть в брошюре и каталоге </a:t>
            </a:r>
            <a:r>
              <a:rPr lang="en-US" baseline="0" dirty="0" err="1"/>
              <a:t>Merten</a:t>
            </a:r>
            <a:r>
              <a:rPr lang="en-US" baseline="0" dirty="0"/>
              <a:t> D-Life.</a:t>
            </a:r>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3</a:t>
            </a:fld>
            <a:endParaRPr lang="en-US" dirty="0"/>
          </a:p>
        </p:txBody>
      </p:sp>
    </p:spTree>
    <p:extLst>
      <p:ext uri="{BB962C8B-B14F-4D97-AF65-F5344CB8AC3E}">
        <p14:creationId xmlns:p14="http://schemas.microsoft.com/office/powerpoint/2010/main" val="194235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a:t>Все</a:t>
            </a:r>
            <a:r>
              <a:rPr lang="ru-RU" baseline="0" dirty="0"/>
              <a:t> механизмы </a:t>
            </a:r>
            <a:r>
              <a:rPr lang="en-US" baseline="0" dirty="0" err="1"/>
              <a:t>Mertren</a:t>
            </a:r>
            <a:r>
              <a:rPr lang="en-US" baseline="0" dirty="0"/>
              <a:t> </a:t>
            </a:r>
            <a:r>
              <a:rPr lang="ru-RU" baseline="0" dirty="0"/>
              <a:t>совместимы с накладками в серии </a:t>
            </a:r>
            <a:r>
              <a:rPr lang="en-US" baseline="0" dirty="0"/>
              <a:t>D-Life.  </a:t>
            </a:r>
            <a:r>
              <a:rPr lang="ru-RU" baseline="0" dirty="0"/>
              <a:t>Для комплектации готового выключателя потребуется 3 изделия: механизм, клавиша и рамка. Розетки, термостаты с механической регулировкой  и датчики движения поставляются в сборе: механизм с накладкой. Для комплектации готовой  розетки потребуется 2 изделия: механизм в сборе с накладкой и рамка.  Подробная таблица подбора есть в брошюре и каталоге </a:t>
            </a:r>
            <a:r>
              <a:rPr lang="en-US" baseline="0" dirty="0" err="1"/>
              <a:t>Merten</a:t>
            </a:r>
            <a:r>
              <a:rPr lang="en-US" baseline="0" dirty="0"/>
              <a:t> D-Life.</a:t>
            </a:r>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4</a:t>
            </a:fld>
            <a:endParaRPr lang="en-US" dirty="0"/>
          </a:p>
        </p:txBody>
      </p:sp>
    </p:spTree>
    <p:extLst>
      <p:ext uri="{BB962C8B-B14F-4D97-AF65-F5344CB8AC3E}">
        <p14:creationId xmlns:p14="http://schemas.microsoft.com/office/powerpoint/2010/main" val="1508669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a:t>Все</a:t>
            </a:r>
            <a:r>
              <a:rPr lang="ru-RU" baseline="0" dirty="0"/>
              <a:t> механизмы </a:t>
            </a:r>
            <a:r>
              <a:rPr lang="en-US" baseline="0" dirty="0" err="1"/>
              <a:t>Mertren</a:t>
            </a:r>
            <a:r>
              <a:rPr lang="en-US" baseline="0" dirty="0"/>
              <a:t> </a:t>
            </a:r>
            <a:r>
              <a:rPr lang="ru-RU" baseline="0" dirty="0"/>
              <a:t>совместимы с накладками в серии </a:t>
            </a:r>
            <a:r>
              <a:rPr lang="en-US" baseline="0" dirty="0"/>
              <a:t>D-Life.  </a:t>
            </a:r>
            <a:r>
              <a:rPr lang="ru-RU" baseline="0" dirty="0"/>
              <a:t>Для комплектации готового выключателя потребуется 3 изделия: механизм, клавиша и рамка. Розетки, термостаты с механической регулировкой  и датчики движения поставляются в сборе: механизм с накладкой. Для комплектации готовой  розетки потребуется 2 изделия: механизм в сборе с накладкой и рамка.  Подробная таблица подбора есть в брошюре и каталоге </a:t>
            </a:r>
            <a:r>
              <a:rPr lang="en-US" baseline="0" dirty="0" err="1"/>
              <a:t>Merten</a:t>
            </a:r>
            <a:r>
              <a:rPr lang="en-US" baseline="0" dirty="0"/>
              <a:t> D-Life.</a:t>
            </a:r>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5</a:t>
            </a:fld>
            <a:endParaRPr lang="en-US" dirty="0"/>
          </a:p>
        </p:txBody>
      </p:sp>
    </p:spTree>
    <p:extLst>
      <p:ext uri="{BB962C8B-B14F-4D97-AF65-F5344CB8AC3E}">
        <p14:creationId xmlns:p14="http://schemas.microsoft.com/office/powerpoint/2010/main" val="3053484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a:t>Все</a:t>
            </a:r>
            <a:r>
              <a:rPr lang="ru-RU" baseline="0" dirty="0"/>
              <a:t> механизмы </a:t>
            </a:r>
            <a:r>
              <a:rPr lang="en-US" baseline="0" dirty="0" err="1"/>
              <a:t>Mertren</a:t>
            </a:r>
            <a:r>
              <a:rPr lang="en-US" baseline="0" dirty="0"/>
              <a:t> </a:t>
            </a:r>
            <a:r>
              <a:rPr lang="ru-RU" baseline="0" dirty="0"/>
              <a:t>совместимы с накладками в серии </a:t>
            </a:r>
            <a:r>
              <a:rPr lang="en-US" baseline="0" dirty="0"/>
              <a:t>D-Life.  </a:t>
            </a:r>
            <a:r>
              <a:rPr lang="ru-RU" baseline="0" dirty="0"/>
              <a:t>Для комплектации готового выключателя потребуется 3 изделия: механизм, клавиша и рамка. Розетки, термостаты с механической регулировкой  и датчики движения поставляются в сборе: механизм с накладкой. Для комплектации готовой  розетки потребуется 2 изделия: механизм в сборе с накладкой и рамка.  Подробная таблица подбора есть в брошюре и каталоге </a:t>
            </a:r>
            <a:r>
              <a:rPr lang="en-US" baseline="0" dirty="0" err="1"/>
              <a:t>Merten</a:t>
            </a:r>
            <a:r>
              <a:rPr lang="en-US" baseline="0" dirty="0"/>
              <a:t> D-Life.</a:t>
            </a:r>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6</a:t>
            </a:fld>
            <a:endParaRPr lang="en-US" dirty="0"/>
          </a:p>
        </p:txBody>
      </p:sp>
    </p:spTree>
    <p:extLst>
      <p:ext uri="{BB962C8B-B14F-4D97-AF65-F5344CB8AC3E}">
        <p14:creationId xmlns:p14="http://schemas.microsoft.com/office/powerpoint/2010/main" val="3223205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cs typeface="Arial" pitchFamily="34" charset="0"/>
              </a:rPr>
              <a:t>Closing</a:t>
            </a:r>
            <a:r>
              <a:rPr lang="en-US" baseline="0" dirty="0">
                <a:latin typeface="Arial" pitchFamily="34" charset="0"/>
                <a:cs typeface="Arial" pitchFamily="34" charset="0"/>
              </a:rPr>
              <a:t> slide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7F34D1A-B7E5-DE48-8EA9-859D9DE63652}" type="slidenum">
              <a:rPr lang="en-US" smtClean="0"/>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19" name="Espace réservé pour une image  18"/>
          <p:cNvSpPr>
            <a:spLocks noGrp="1"/>
          </p:cNvSpPr>
          <p:nvPr>
            <p:ph type="pic" sz="quarter" idx="14"/>
          </p:nvPr>
        </p:nvSpPr>
        <p:spPr>
          <a:xfrm>
            <a:off x="0" y="0"/>
            <a:ext cx="9144000" cy="4330794"/>
          </a:xfrm>
          <a:prstGeom prst="rect">
            <a:avLst/>
          </a:prstGeom>
          <a:solidFill>
            <a:schemeClr val="bg1">
              <a:lumMod val="95000"/>
            </a:schemeClr>
          </a:solidFill>
        </p:spPr>
        <p:txBody>
          <a:bodyPr lIns="91437" tIns="45718" rIns="91437" bIns="45718"/>
          <a:lstStyle>
            <a:lvl1pPr>
              <a:buNone/>
              <a:defRPr sz="1400">
                <a:solidFill>
                  <a:schemeClr val="bg1">
                    <a:lumMod val="85000"/>
                  </a:schemeClr>
                </a:solidFill>
              </a:defRPr>
            </a:lvl1pPr>
          </a:lstStyle>
          <a:p>
            <a:r>
              <a:rPr lang="en-US"/>
              <a:t>Click icon to add picture</a:t>
            </a:r>
            <a:endParaRPr lang="en-US" dirty="0"/>
          </a:p>
        </p:txBody>
      </p:sp>
      <p:sp>
        <p:nvSpPr>
          <p:cNvPr id="8" name="Title 1"/>
          <p:cNvSpPr>
            <a:spLocks noGrp="1"/>
          </p:cNvSpPr>
          <p:nvPr>
            <p:ph type="ctrTitle" hasCustomPrompt="1"/>
          </p:nvPr>
        </p:nvSpPr>
        <p:spPr>
          <a:xfrm>
            <a:off x="252415" y="2609224"/>
            <a:ext cx="8673872" cy="553998"/>
          </a:xfrm>
          <a:prstGeom prst="rect">
            <a:avLst/>
          </a:prstGeom>
        </p:spPr>
        <p:txBody>
          <a:bodyPr lIns="0" tIns="0" rIns="0" bIns="0" anchor="ctr" anchorCtr="0">
            <a:noAutofit/>
          </a:bodyPr>
          <a:lstStyle>
            <a:lvl1pPr marL="0" indent="0" algn="l">
              <a:buFont typeface="Arial"/>
              <a:buNone/>
              <a:defRPr sz="3600">
                <a:solidFill>
                  <a:schemeClr val="bg1"/>
                </a:solidFill>
              </a:defRPr>
            </a:lvl1pPr>
          </a:lstStyle>
          <a:p>
            <a:r>
              <a:rPr lang="en-US" dirty="0"/>
              <a:t>Presentation Title</a:t>
            </a:r>
          </a:p>
        </p:txBody>
      </p:sp>
      <p:sp>
        <p:nvSpPr>
          <p:cNvPr id="9" name="Subtitle 2"/>
          <p:cNvSpPr>
            <a:spLocks noGrp="1"/>
          </p:cNvSpPr>
          <p:nvPr>
            <p:ph type="subTitle" idx="1" hasCustomPrompt="1"/>
          </p:nvPr>
        </p:nvSpPr>
        <p:spPr>
          <a:xfrm>
            <a:off x="252415" y="3204247"/>
            <a:ext cx="8673872" cy="215444"/>
          </a:xfrm>
          <a:prstGeom prst="rect">
            <a:avLst/>
          </a:prstGeom>
        </p:spPr>
        <p:txBody>
          <a:bodyPr lIns="0" tIns="0" rIns="0" bIns="0">
            <a:noAutofit/>
          </a:bodyPr>
          <a:lstStyle>
            <a:lvl1pPr marL="0" indent="0" algn="l">
              <a:buNone/>
              <a:defRPr sz="1400" baseline="0">
                <a:solidFill>
                  <a:schemeClr val="bg1"/>
                </a:solidFill>
              </a:defRPr>
            </a:lvl1pPr>
            <a:lvl2pPr marL="457184" indent="0" algn="ctr">
              <a:buNone/>
              <a:defRPr>
                <a:solidFill>
                  <a:schemeClr val="tx1">
                    <a:tint val="75000"/>
                  </a:schemeClr>
                </a:solidFill>
              </a:defRPr>
            </a:lvl2pPr>
            <a:lvl3pPr marL="914367" indent="0" algn="ctr">
              <a:buNone/>
              <a:defRPr>
                <a:solidFill>
                  <a:schemeClr val="tx1">
                    <a:tint val="75000"/>
                  </a:schemeClr>
                </a:solidFill>
              </a:defRPr>
            </a:lvl3pPr>
            <a:lvl4pPr marL="1371552" indent="0" algn="ctr">
              <a:buNone/>
              <a:defRPr>
                <a:solidFill>
                  <a:schemeClr val="tx1">
                    <a:tint val="75000"/>
                  </a:schemeClr>
                </a:solidFill>
              </a:defRPr>
            </a:lvl4pPr>
            <a:lvl5pPr marL="1828736" indent="0" algn="ctr">
              <a:buNone/>
              <a:defRPr>
                <a:solidFill>
                  <a:schemeClr val="tx1">
                    <a:tint val="75000"/>
                  </a:schemeClr>
                </a:solidFill>
              </a:defRPr>
            </a:lvl5pPr>
            <a:lvl6pPr marL="2285919" indent="0" algn="ctr">
              <a:buNone/>
              <a:defRPr>
                <a:solidFill>
                  <a:schemeClr val="tx1">
                    <a:tint val="75000"/>
                  </a:schemeClr>
                </a:solidFill>
              </a:defRPr>
            </a:lvl6pPr>
            <a:lvl7pPr marL="2743103" indent="0" algn="ctr">
              <a:buNone/>
              <a:defRPr>
                <a:solidFill>
                  <a:schemeClr val="tx1">
                    <a:tint val="75000"/>
                  </a:schemeClr>
                </a:solidFill>
              </a:defRPr>
            </a:lvl7pPr>
            <a:lvl8pPr marL="3200287" indent="0" algn="ctr">
              <a:buNone/>
              <a:defRPr>
                <a:solidFill>
                  <a:schemeClr val="tx1">
                    <a:tint val="75000"/>
                  </a:schemeClr>
                </a:solidFill>
              </a:defRPr>
            </a:lvl8pPr>
            <a:lvl9pPr marL="3657471" indent="0" algn="ctr">
              <a:buNone/>
              <a:defRPr>
                <a:solidFill>
                  <a:schemeClr val="tx1">
                    <a:tint val="75000"/>
                  </a:schemeClr>
                </a:solidFill>
              </a:defRPr>
            </a:lvl9pPr>
          </a:lstStyle>
          <a:p>
            <a:r>
              <a:rPr lang="en-US" dirty="0"/>
              <a:t>Click to Edit Optional Subtitle</a:t>
            </a:r>
          </a:p>
        </p:txBody>
      </p:sp>
      <p:pic>
        <p:nvPicPr>
          <p:cNvPr id="10" name="Picture 9" descr="schneider_LIO_Life-Green_RGB.png"/>
          <p:cNvPicPr>
            <a:picLocks noChangeAspect="1"/>
          </p:cNvPicPr>
          <p:nvPr userDrawn="1"/>
        </p:nvPicPr>
        <p:blipFill>
          <a:blip r:embed="rId2" cstate="print"/>
          <a:stretch>
            <a:fillRect/>
          </a:stretch>
        </p:blipFill>
        <p:spPr>
          <a:xfrm>
            <a:off x="7067034" y="4494997"/>
            <a:ext cx="2041798" cy="562953"/>
          </a:xfrm>
          <a:prstGeom prst="rect">
            <a:avLst/>
          </a:prstGeom>
        </p:spPr>
      </p:pic>
      <p:sp>
        <p:nvSpPr>
          <p:cNvPr id="14" name="Footer Placeholder 4"/>
          <p:cNvSpPr>
            <a:spLocks noGrp="1"/>
          </p:cNvSpPr>
          <p:nvPr>
            <p:ph type="ftr" sz="quarter" idx="3"/>
          </p:nvPr>
        </p:nvSpPr>
        <p:spPr>
          <a:xfrm>
            <a:off x="252415" y="4857155"/>
            <a:ext cx="1505531" cy="92333"/>
          </a:xfrm>
          <a:prstGeom prst="rect">
            <a:avLst/>
          </a:prstGeom>
        </p:spPr>
        <p:txBody>
          <a:bodyPr vert="horz" wrap="square" lIns="0" tIns="0" rIns="0" bIns="0" rtlCol="0" anchor="ctr">
            <a:spAutoFit/>
          </a:bodyPr>
          <a:lstStyle>
            <a:lvl1pPr algn="l">
              <a:defRPr sz="600">
                <a:solidFill>
                  <a:srgbClr val="4F5156"/>
                </a:solidFill>
                <a:latin typeface="Arial"/>
                <a:cs typeface="Arial"/>
              </a:defRPr>
            </a:lvl1pPr>
          </a:lstStyle>
          <a:p>
            <a:r>
              <a:rPr lang="en-US" dirty="0"/>
              <a:t>Confidential Property of Schneider Electric  </a:t>
            </a:r>
          </a:p>
        </p:txBody>
      </p:sp>
      <p:sp>
        <p:nvSpPr>
          <p:cNvPr id="21" name="Espace réservé du texte 20"/>
          <p:cNvSpPr>
            <a:spLocks noGrp="1"/>
          </p:cNvSpPr>
          <p:nvPr>
            <p:ph type="body" sz="quarter" idx="15" hasCustomPrompt="1"/>
          </p:nvPr>
        </p:nvSpPr>
        <p:spPr>
          <a:xfrm>
            <a:off x="0" y="3573629"/>
            <a:ext cx="9144000" cy="761890"/>
          </a:xfrm>
          <a:prstGeom prst="rect">
            <a:avLst/>
          </a:prstGeom>
          <a:solidFill>
            <a:schemeClr val="tx2">
              <a:alpha val="80000"/>
            </a:schemeClr>
          </a:solidFill>
        </p:spPr>
        <p:txBody>
          <a:bodyPr lIns="91437" tIns="45718" rIns="91437" bIns="45718"/>
          <a:lstStyle>
            <a:lvl1pPr marL="178299" indent="-2362">
              <a:buNone/>
              <a:defRPr sz="1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err="1"/>
              <a:t>Presented</a:t>
            </a:r>
            <a:r>
              <a:rPr lang="fr-FR" dirty="0"/>
              <a:t> by: </a:t>
            </a:r>
          </a:p>
          <a:p>
            <a:pPr lvl="0"/>
            <a:r>
              <a:rPr lang="fr-FR" dirty="0"/>
              <a:t>Date: </a:t>
            </a:r>
          </a:p>
          <a:p>
            <a:pPr lvl="0"/>
            <a:endParaRPr lang="fr-FR" dirty="0"/>
          </a:p>
          <a:p>
            <a:pPr lvl="0"/>
            <a:endParaRPr lang="fr-FR" dirty="0"/>
          </a:p>
          <a:p>
            <a:pPr lvl="0"/>
            <a:endParaRPr lang="fr-FR" dirty="0"/>
          </a:p>
          <a:p>
            <a:pPr lvl="0"/>
            <a:endParaRPr lang="fr-FR" dirty="0"/>
          </a:p>
          <a:p>
            <a:pPr lvl="0"/>
            <a:endParaRPr lang="fr-FR" dirty="0"/>
          </a:p>
        </p:txBody>
      </p:sp>
      <p:sp>
        <p:nvSpPr>
          <p:cNvPr id="13" name="Rectangle 12"/>
          <p:cNvSpPr/>
          <p:nvPr userDrawn="1"/>
        </p:nvSpPr>
        <p:spPr>
          <a:xfrm>
            <a:off x="0" y="4261502"/>
            <a:ext cx="9144000" cy="2019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dirty="0"/>
          </a:p>
        </p:txBody>
      </p:sp>
    </p:spTree>
    <p:extLst>
      <p:ext uri="{BB962C8B-B14F-4D97-AF65-F5344CB8AC3E}">
        <p14:creationId xmlns:p14="http://schemas.microsoft.com/office/powerpoint/2010/main" val="340194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w Image Ligh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accent1"/>
                </a:solidFill>
              </a:defRPr>
            </a:lvl1pPr>
          </a:lstStyle>
          <a:p>
            <a:r>
              <a:rPr lang="en-US" dirty="0"/>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rgbClr val="00B0F0"/>
                </a:solidFill>
              </a:defRPr>
            </a:lvl1pPr>
          </a:lstStyle>
          <a:p>
            <a:r>
              <a:rPr lang="en-US" dirty="0"/>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294746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out on Whit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wrap="square" lIns="0" tIns="0" rIns="0" bIns="0" anchor="t">
            <a:noAutofit/>
          </a:bodyPr>
          <a:lstStyle>
            <a:lvl1pPr marL="0" indent="0" algn="ctr">
              <a:buFont typeface="Arial"/>
              <a:buNone/>
              <a:defRPr sz="4000">
                <a:solidFill>
                  <a:schemeClr val="accent1"/>
                </a:solidFill>
              </a:defRPr>
            </a:lvl1pPr>
          </a:lstStyle>
          <a:p>
            <a:r>
              <a:rPr lang="en-US" dirty="0"/>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wrap="square"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191992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out on SE Life Green">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dirty="0"/>
              <a:t>CLICK TO EDIT QUOTE OR CALLOUT</a:t>
            </a:r>
          </a:p>
        </p:txBody>
      </p:sp>
      <p:sp>
        <p:nvSpPr>
          <p:cNvPr id="10"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1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5"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11" name="Picture 10" descr="schneider_LIO_White_RGB.png"/>
          <p:cNvPicPr>
            <a:picLocks noChangeAspect="1"/>
          </p:cNvPicPr>
          <p:nvPr userDrawn="1"/>
        </p:nvPicPr>
        <p:blipFill>
          <a:blip r:embed="rId2" cstate="print"/>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245108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_Divider_Image">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9" name="Footer Placeholder 4"/>
          <p:cNvSpPr>
            <a:spLocks noGrp="1"/>
          </p:cNvSpPr>
          <p:nvPr>
            <p:ph type="ftr" sz="quarter" idx="3"/>
          </p:nvPr>
        </p:nvSpPr>
        <p:spPr>
          <a:xfrm>
            <a:off x="252414" y="4857155"/>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7" name="Picture 6" descr="schneider_LIO_White_RGB.png"/>
          <p:cNvPicPr>
            <a:picLocks noChangeAspect="1"/>
          </p:cNvPicPr>
          <p:nvPr userDrawn="1"/>
        </p:nvPicPr>
        <p:blipFill>
          <a:blip r:embed="rId2" cstate="print"/>
          <a:stretch>
            <a:fillRect/>
          </a:stretch>
        </p:blipFill>
        <p:spPr>
          <a:xfrm>
            <a:off x="7105948" y="4510059"/>
            <a:ext cx="1907005" cy="525789"/>
          </a:xfrm>
          <a:prstGeom prst="rect">
            <a:avLst/>
          </a:prstGeom>
        </p:spPr>
      </p:pic>
      <p:sp>
        <p:nvSpPr>
          <p:cNvPr id="12"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1966" tIns="0" rIns="0" bIns="0" anchor="ctr" anchorCtr="0"/>
          <a:lstStyle>
            <a:lvl1pPr algn="l">
              <a:defRPr sz="2400" baseline="0">
                <a:solidFill>
                  <a:srgbClr val="FFFFFF"/>
                </a:solidFill>
              </a:defRPr>
            </a:lvl1pPr>
          </a:lstStyle>
          <a:p>
            <a:r>
              <a:rPr lang="en-US" dirty="0"/>
              <a:t>Click To Edit Section Title</a:t>
            </a:r>
          </a:p>
        </p:txBody>
      </p:sp>
      <p:sp>
        <p:nvSpPr>
          <p:cNvPr id="13" name="Text Placeholder 9"/>
          <p:cNvSpPr>
            <a:spLocks noGrp="1"/>
          </p:cNvSpPr>
          <p:nvPr>
            <p:ph type="body" sz="quarter" idx="11" hasCustomPrompt="1"/>
          </p:nvPr>
        </p:nvSpPr>
        <p:spPr>
          <a:xfrm>
            <a:off x="0" y="2900387"/>
            <a:ext cx="9144000" cy="373063"/>
          </a:xfrm>
          <a:prstGeom prst="rect">
            <a:avLst/>
          </a:prstGeom>
          <a:solidFill>
            <a:schemeClr val="tx2"/>
          </a:solidFill>
        </p:spPr>
        <p:txBody>
          <a:bodyPr lIns="251966" tIns="0" rIns="0" bIns="0" anchor="ctr" anchorCtr="0"/>
          <a:lstStyle>
            <a:lvl1pPr marL="0" indent="0">
              <a:buNone/>
              <a:defRPr sz="1200" baseline="0">
                <a:solidFill>
                  <a:schemeClr val="bg1"/>
                </a:solidFill>
              </a:defRPr>
            </a:lvl1pPr>
          </a:lstStyle>
          <a:p>
            <a:pPr lvl="0"/>
            <a:r>
              <a:rPr lang="en-US" dirty="0"/>
              <a:t>Click To Edit Optional Subtitle</a:t>
            </a:r>
          </a:p>
        </p:txBody>
      </p:sp>
      <p:sp>
        <p:nvSpPr>
          <p:cNvPr id="10"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chemeClr val="accent6"/>
                </a:solidFill>
              </a:defRPr>
            </a:lvl1pPr>
          </a:lstStyle>
          <a:p>
            <a:r>
              <a:rPr lang="en-US" dirty="0"/>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2528318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Master">
    <p:bg>
      <p:bgPr>
        <a:solidFill>
          <a:schemeClr val="tx2"/>
        </a:solidFill>
        <a:effectLst/>
      </p:bgPr>
    </p:bg>
    <p:spTree>
      <p:nvGrpSpPr>
        <p:cNvPr id="1" name=""/>
        <p:cNvGrpSpPr/>
        <p:nvPr/>
      </p:nvGrpSpPr>
      <p:grpSpPr>
        <a:xfrm>
          <a:off x="0" y="0"/>
          <a:ext cx="0" cy="0"/>
          <a:chOff x="0" y="0"/>
          <a:chExt cx="0" cy="0"/>
        </a:xfrm>
      </p:grpSpPr>
      <p:pic>
        <p:nvPicPr>
          <p:cNvPr id="4" name="Picture 3" descr="schneider_LIO_White_RGB.png"/>
          <p:cNvPicPr>
            <a:picLocks noChangeAspect="1"/>
          </p:cNvPicPr>
          <p:nvPr userDrawn="1"/>
        </p:nvPicPr>
        <p:blipFill>
          <a:blip r:embed="rId2" cstate="print"/>
          <a:stretch>
            <a:fillRect/>
          </a:stretch>
        </p:blipFill>
        <p:spPr>
          <a:xfrm>
            <a:off x="2769124" y="1958662"/>
            <a:ext cx="3559382" cy="981372"/>
          </a:xfrm>
          <a:prstGeom prst="rect">
            <a:avLst/>
          </a:prstGeom>
        </p:spPr>
      </p:pic>
    </p:spTree>
    <p:extLst>
      <p:ext uri="{BB962C8B-B14F-4D97-AF65-F5344CB8AC3E}">
        <p14:creationId xmlns:p14="http://schemas.microsoft.com/office/powerpoint/2010/main" val="3037047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column w/ callout">
    <p:spTree>
      <p:nvGrpSpPr>
        <p:cNvPr id="1" name=""/>
        <p:cNvGrpSpPr/>
        <p:nvPr/>
      </p:nvGrpSpPr>
      <p:grpSpPr>
        <a:xfrm>
          <a:off x="0" y="0"/>
          <a:ext cx="0" cy="0"/>
          <a:chOff x="0" y="0"/>
          <a:chExt cx="0" cy="0"/>
        </a:xfrm>
      </p:grpSpPr>
      <p:sp>
        <p:nvSpPr>
          <p:cNvPr id="15" name="Text Placeholder 11"/>
          <p:cNvSpPr>
            <a:spLocks noGrp="1"/>
          </p:cNvSpPr>
          <p:nvPr>
            <p:ph type="body" sz="quarter" idx="13" hasCustomPrompt="1"/>
          </p:nvPr>
        </p:nvSpPr>
        <p:spPr>
          <a:xfrm>
            <a:off x="6192839" y="4066302"/>
            <a:ext cx="269875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caption to the chart goes here</a:t>
            </a:r>
          </a:p>
        </p:txBody>
      </p:sp>
      <p:cxnSp>
        <p:nvCxnSpPr>
          <p:cNvPr id="9" name="Straight Connector 8"/>
          <p:cNvCxnSpPr/>
          <p:nvPr userDrawn="1"/>
        </p:nvCxnSpPr>
        <p:spPr>
          <a:xfrm>
            <a:off x="6014065"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1"/>
          <p:cNvSpPr>
            <a:spLocks noGrp="1"/>
          </p:cNvSpPr>
          <p:nvPr>
            <p:ph type="body" sz="quarter" idx="16" hasCustomPrompt="1"/>
          </p:nvPr>
        </p:nvSpPr>
        <p:spPr>
          <a:xfrm>
            <a:off x="258055" y="4066302"/>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6" name="Content Placeholder 5"/>
          <p:cNvSpPr>
            <a:spLocks noGrp="1"/>
          </p:cNvSpPr>
          <p:nvPr>
            <p:ph sz="quarter" idx="18"/>
          </p:nvPr>
        </p:nvSpPr>
        <p:spPr>
          <a:xfrm>
            <a:off x="258054" y="1202024"/>
            <a:ext cx="5574419" cy="230009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6192838" y="1201738"/>
            <a:ext cx="2698750" cy="2287696"/>
          </a:xfrm>
        </p:spPr>
        <p:txBody>
          <a:bodyPr>
            <a:noAutofit/>
          </a:bodyPr>
          <a:lstStyle>
            <a:lvl1pPr>
              <a:defRPr sz="1200"/>
            </a:lvl1pPr>
            <a:lvl2pPr>
              <a:defRPr sz="11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2"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3749794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8" name="Content Placeholder 2"/>
          <p:cNvSpPr>
            <a:spLocks noGrp="1"/>
          </p:cNvSpPr>
          <p:nvPr>
            <p:ph sz="quarter" idx="31"/>
          </p:nvPr>
        </p:nvSpPr>
        <p:spPr>
          <a:xfrm>
            <a:off x="258055" y="1203325"/>
            <a:ext cx="8679570" cy="3176589"/>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4067016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20" name="Text Placeholder 11"/>
          <p:cNvSpPr>
            <a:spLocks noGrp="1"/>
          </p:cNvSpPr>
          <p:nvPr>
            <p:ph type="body" sz="quarter" idx="13" hasCustomPrompt="1"/>
          </p:nvPr>
        </p:nvSpPr>
        <p:spPr>
          <a:xfrm>
            <a:off x="252414" y="4066302"/>
            <a:ext cx="558006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dirty="0"/>
              <a:t>Optional description / context goes here</a:t>
            </a:r>
          </a:p>
        </p:txBody>
      </p:sp>
      <p:sp>
        <p:nvSpPr>
          <p:cNvPr id="4" name="Content Placeholder 3"/>
          <p:cNvSpPr>
            <a:spLocks noGrp="1"/>
          </p:cNvSpPr>
          <p:nvPr>
            <p:ph sz="quarter" idx="17"/>
          </p:nvPr>
        </p:nvSpPr>
        <p:spPr>
          <a:xfrm>
            <a:off x="252413" y="1203326"/>
            <a:ext cx="5580062" cy="271703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8"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1"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1755880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column stacked">
    <p:spTree>
      <p:nvGrpSpPr>
        <p:cNvPr id="1" name=""/>
        <p:cNvGrpSpPr/>
        <p:nvPr/>
      </p:nvGrpSpPr>
      <p:grpSpPr>
        <a:xfrm>
          <a:off x="0" y="0"/>
          <a:ext cx="0" cy="0"/>
          <a:chOff x="0" y="0"/>
          <a:chExt cx="0" cy="0"/>
        </a:xfrm>
      </p:grpSpPr>
      <p:sp>
        <p:nvSpPr>
          <p:cNvPr id="11" name="Content Placeholder 5"/>
          <p:cNvSpPr>
            <a:spLocks noGrp="1"/>
          </p:cNvSpPr>
          <p:nvPr>
            <p:ph sz="quarter" idx="34"/>
          </p:nvPr>
        </p:nvSpPr>
        <p:spPr>
          <a:xfrm>
            <a:off x="247390" y="3037460"/>
            <a:ext cx="5574419" cy="147147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1"/>
          <p:cNvSpPr>
            <a:spLocks noGrp="1"/>
          </p:cNvSpPr>
          <p:nvPr>
            <p:ph type="body" sz="quarter" idx="16" hasCustomPrompt="1"/>
          </p:nvPr>
        </p:nvSpPr>
        <p:spPr>
          <a:xfrm>
            <a:off x="252414" y="2674811"/>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8" name="Text Placeholder 11"/>
          <p:cNvSpPr>
            <a:spLocks noGrp="1"/>
          </p:cNvSpPr>
          <p:nvPr>
            <p:ph type="body" sz="quarter" idx="20" hasCustomPrompt="1"/>
          </p:nvPr>
        </p:nvSpPr>
        <p:spPr>
          <a:xfrm>
            <a:off x="258057" y="4569743"/>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6" name="Content Placeholder 5"/>
          <p:cNvSpPr>
            <a:spLocks noGrp="1"/>
          </p:cNvSpPr>
          <p:nvPr>
            <p:ph sz="quarter" idx="23"/>
          </p:nvPr>
        </p:nvSpPr>
        <p:spPr>
          <a:xfrm>
            <a:off x="248010" y="1213547"/>
            <a:ext cx="5574419" cy="1370903"/>
          </a:xfrm>
        </p:spPr>
        <p:txBody>
          <a:bodyPr>
            <a:noAutofit/>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4"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277520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14" name="Content Placeholder 2"/>
          <p:cNvSpPr>
            <a:spLocks noGrp="1"/>
          </p:cNvSpPr>
          <p:nvPr>
            <p:ph sz="quarter" idx="24"/>
          </p:nvPr>
        </p:nvSpPr>
        <p:spPr>
          <a:xfrm>
            <a:off x="4764969" y="1203325"/>
            <a:ext cx="4172656" cy="27110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11"/>
          <p:cNvSpPr>
            <a:spLocks noGrp="1"/>
          </p:cNvSpPr>
          <p:nvPr>
            <p:ph type="body" sz="quarter" idx="13" hasCustomPrompt="1"/>
          </p:nvPr>
        </p:nvSpPr>
        <p:spPr>
          <a:xfrm>
            <a:off x="4791076" y="4066302"/>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8" name="Text Placeholder 11"/>
          <p:cNvSpPr>
            <a:spLocks noGrp="1"/>
          </p:cNvSpPr>
          <p:nvPr>
            <p:ph type="body" sz="quarter" idx="15" hasCustomPrompt="1"/>
          </p:nvPr>
        </p:nvSpPr>
        <p:spPr>
          <a:xfrm>
            <a:off x="252414" y="4066302"/>
            <a:ext cx="4178298"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22"/>
          </p:nvPr>
        </p:nvSpPr>
        <p:spPr>
          <a:xfrm>
            <a:off x="247547" y="1209296"/>
            <a:ext cx="4172656" cy="27110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1592286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2908710"/>
          </a:xfrm>
          <a:prstGeom prst="rect">
            <a:avLst/>
          </a:prstGeom>
          <a:solidFill>
            <a:schemeClr val="tx2">
              <a:alpha val="80000"/>
            </a:schemeClr>
          </a:solidFill>
        </p:spPr>
        <p:txBody>
          <a:bodyPr lIns="252000" tIns="0" rIns="0" bIns="252000" anchor="b" anchorCtr="0"/>
          <a:lstStyle>
            <a:lvl1pPr algn="l">
              <a:defRPr sz="2400" baseline="0">
                <a:solidFill>
                  <a:srgbClr val="FFFFFF"/>
                </a:solidFill>
              </a:defRPr>
            </a:lvl1pPr>
          </a:lstStyle>
          <a:p>
            <a:r>
              <a:rPr lang="en-US" dirty="0"/>
              <a:t>Click To Edit Section Title</a:t>
            </a:r>
          </a:p>
        </p:txBody>
      </p:sp>
      <p:sp>
        <p:nvSpPr>
          <p:cNvPr id="8"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dirty="0"/>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0"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215067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column comparison">
    <p:spTree>
      <p:nvGrpSpPr>
        <p:cNvPr id="1" name=""/>
        <p:cNvGrpSpPr/>
        <p:nvPr/>
      </p:nvGrpSpPr>
      <p:grpSpPr>
        <a:xfrm>
          <a:off x="0" y="0"/>
          <a:ext cx="0" cy="0"/>
          <a:chOff x="0" y="0"/>
          <a:chExt cx="0" cy="0"/>
        </a:xfrm>
      </p:grpSpPr>
      <p:sp>
        <p:nvSpPr>
          <p:cNvPr id="16" name="Content Placeholder 2"/>
          <p:cNvSpPr>
            <a:spLocks noGrp="1"/>
          </p:cNvSpPr>
          <p:nvPr>
            <p:ph sz="quarter" idx="22"/>
          </p:nvPr>
        </p:nvSpPr>
        <p:spPr>
          <a:xfrm>
            <a:off x="4764969" y="1203326"/>
            <a:ext cx="4172656" cy="273805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1"/>
          <p:cNvSpPr>
            <a:spLocks noGrp="1"/>
          </p:cNvSpPr>
          <p:nvPr>
            <p:ph type="body" sz="quarter" idx="13" hasCustomPrompt="1"/>
          </p:nvPr>
        </p:nvSpPr>
        <p:spPr>
          <a:xfrm>
            <a:off x="4791076" y="4066302"/>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2" name="Text Placeholder 11"/>
          <p:cNvSpPr>
            <a:spLocks noGrp="1"/>
          </p:cNvSpPr>
          <p:nvPr>
            <p:ph type="body" sz="quarter" idx="15" hasCustomPrompt="1"/>
          </p:nvPr>
        </p:nvSpPr>
        <p:spPr>
          <a:xfrm>
            <a:off x="252414" y="4066302"/>
            <a:ext cx="417829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cxnSp>
        <p:nvCxnSpPr>
          <p:cNvPr id="13" name="Straight Connector 12"/>
          <p:cNvCxnSpPr/>
          <p:nvPr userDrawn="1"/>
        </p:nvCxnSpPr>
        <p:spPr>
          <a:xfrm>
            <a:off x="4549718"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20"/>
          </p:nvPr>
        </p:nvSpPr>
        <p:spPr>
          <a:xfrm>
            <a:off x="241903" y="1203327"/>
            <a:ext cx="4178299" cy="273805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7"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8"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4155325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column stacked">
    <p:spTree>
      <p:nvGrpSpPr>
        <p:cNvPr id="1" name=""/>
        <p:cNvGrpSpPr/>
        <p:nvPr/>
      </p:nvGrpSpPr>
      <p:grpSpPr>
        <a:xfrm>
          <a:off x="0" y="0"/>
          <a:ext cx="0" cy="0"/>
          <a:chOff x="0" y="0"/>
          <a:chExt cx="0" cy="0"/>
        </a:xfrm>
      </p:grpSpPr>
      <p:sp>
        <p:nvSpPr>
          <p:cNvPr id="6" name="Text Placeholder 11"/>
          <p:cNvSpPr>
            <a:spLocks noGrp="1"/>
          </p:cNvSpPr>
          <p:nvPr>
            <p:ph type="body" sz="quarter" idx="18" hasCustomPrompt="1"/>
          </p:nvPr>
        </p:nvSpPr>
        <p:spPr>
          <a:xfrm>
            <a:off x="248530" y="2698483"/>
            <a:ext cx="863353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dirty="0"/>
              <a:t>Optional description / context goes here</a:t>
            </a:r>
          </a:p>
        </p:txBody>
      </p:sp>
      <p:sp>
        <p:nvSpPr>
          <p:cNvPr id="11" name="Text Placeholder 11"/>
          <p:cNvSpPr>
            <a:spLocks noGrp="1"/>
          </p:cNvSpPr>
          <p:nvPr>
            <p:ph type="body" sz="quarter" idx="13" hasCustomPrompt="1"/>
          </p:nvPr>
        </p:nvSpPr>
        <p:spPr>
          <a:xfrm>
            <a:off x="4791076" y="4413143"/>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5" name="Text Placeholder 11"/>
          <p:cNvSpPr>
            <a:spLocks noGrp="1"/>
          </p:cNvSpPr>
          <p:nvPr>
            <p:ph type="body" sz="quarter" idx="16" hasCustomPrompt="1"/>
          </p:nvPr>
        </p:nvSpPr>
        <p:spPr>
          <a:xfrm>
            <a:off x="253293" y="4413143"/>
            <a:ext cx="409487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5" name="Content Placeholder 4"/>
          <p:cNvSpPr>
            <a:spLocks noGrp="1"/>
          </p:cNvSpPr>
          <p:nvPr>
            <p:ph sz="quarter" idx="24"/>
          </p:nvPr>
        </p:nvSpPr>
        <p:spPr>
          <a:xfrm>
            <a:off x="246633" y="1198258"/>
            <a:ext cx="8644953" cy="138619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11"/>
          <p:cNvSpPr>
            <a:spLocks noGrp="1"/>
          </p:cNvSpPr>
          <p:nvPr>
            <p:ph sz="quarter" idx="25"/>
          </p:nvPr>
        </p:nvSpPr>
        <p:spPr>
          <a:xfrm>
            <a:off x="248530" y="2907433"/>
            <a:ext cx="4094871" cy="14724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13"/>
          <p:cNvSpPr>
            <a:spLocks noGrp="1"/>
          </p:cNvSpPr>
          <p:nvPr>
            <p:ph sz="quarter" idx="26"/>
          </p:nvPr>
        </p:nvSpPr>
        <p:spPr>
          <a:xfrm>
            <a:off x="4791076" y="2907433"/>
            <a:ext cx="4100514" cy="14724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6"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7"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8"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1105443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32"/>
          </p:nvPr>
        </p:nvSpPr>
        <p:spPr>
          <a:xfrm>
            <a:off x="252415" y="1192753"/>
            <a:ext cx="2698748" cy="266672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5"/>
          </p:nvPr>
        </p:nvSpPr>
        <p:spPr>
          <a:xfrm>
            <a:off x="252413" y="230187"/>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6"/>
          </p:nvPr>
        </p:nvSpPr>
        <p:spPr>
          <a:xfrm>
            <a:off x="252413" y="683366"/>
            <a:ext cx="86852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3411250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column compariso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32"/>
          </p:nvPr>
        </p:nvSpPr>
        <p:spPr>
          <a:xfrm>
            <a:off x="252415" y="1192753"/>
            <a:ext cx="2698748" cy="266672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5"/>
          </p:nvPr>
        </p:nvSpPr>
        <p:spPr>
          <a:xfrm>
            <a:off x="252413" y="230187"/>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6"/>
          </p:nvPr>
        </p:nvSpPr>
        <p:spPr>
          <a:xfrm>
            <a:off x="252413" y="683366"/>
            <a:ext cx="86852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cxnSp>
        <p:nvCxnSpPr>
          <p:cNvPr id="16" name="Straight Connector 15"/>
          <p:cNvCxnSpPr/>
          <p:nvPr userDrawn="1"/>
        </p:nvCxnSpPr>
        <p:spPr>
          <a:xfrm>
            <a:off x="3085663"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6076301"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1250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column stacked">
    <p:spTree>
      <p:nvGrpSpPr>
        <p:cNvPr id="1" name=""/>
        <p:cNvGrpSpPr/>
        <p:nvPr/>
      </p:nvGrpSpPr>
      <p:grpSpPr>
        <a:xfrm>
          <a:off x="0" y="0"/>
          <a:ext cx="0" cy="0"/>
          <a:chOff x="0" y="0"/>
          <a:chExt cx="0" cy="0"/>
        </a:xfrm>
      </p:grpSpPr>
      <p:sp>
        <p:nvSpPr>
          <p:cNvPr id="5" name="Content Placeholder 4"/>
          <p:cNvSpPr>
            <a:spLocks noGrp="1"/>
          </p:cNvSpPr>
          <p:nvPr>
            <p:ph sz="quarter" idx="32"/>
          </p:nvPr>
        </p:nvSpPr>
        <p:spPr>
          <a:xfrm>
            <a:off x="252413" y="1203327"/>
            <a:ext cx="8639175" cy="1381124"/>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11"/>
          <p:cNvSpPr>
            <a:spLocks noGrp="1"/>
          </p:cNvSpPr>
          <p:nvPr>
            <p:ph sz="quarter" idx="33"/>
          </p:nvPr>
        </p:nvSpPr>
        <p:spPr>
          <a:xfrm>
            <a:off x="252413" y="2872039"/>
            <a:ext cx="2683481" cy="14465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14"/>
          <p:cNvSpPr>
            <a:spLocks noGrp="1"/>
          </p:cNvSpPr>
          <p:nvPr>
            <p:ph sz="quarter" idx="34"/>
          </p:nvPr>
        </p:nvSpPr>
        <p:spPr>
          <a:xfrm>
            <a:off x="3232554" y="2872039"/>
            <a:ext cx="2678893" cy="14465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9" name="Content Placeholder 18"/>
          <p:cNvSpPr>
            <a:spLocks noGrp="1"/>
          </p:cNvSpPr>
          <p:nvPr>
            <p:ph sz="quarter" idx="35"/>
          </p:nvPr>
        </p:nvSpPr>
        <p:spPr>
          <a:xfrm>
            <a:off x="6192838" y="2872039"/>
            <a:ext cx="2678893" cy="14465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11"/>
          <p:cNvSpPr>
            <a:spLocks noGrp="1"/>
          </p:cNvSpPr>
          <p:nvPr>
            <p:ph type="body" sz="quarter" idx="18" hasCustomPrompt="1"/>
          </p:nvPr>
        </p:nvSpPr>
        <p:spPr>
          <a:xfrm>
            <a:off x="258056" y="2630753"/>
            <a:ext cx="863353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4" name="Text Placeholder 11"/>
          <p:cNvSpPr>
            <a:spLocks noGrp="1"/>
          </p:cNvSpPr>
          <p:nvPr>
            <p:ph type="body" sz="quarter" idx="13" hasCustomPrompt="1"/>
          </p:nvPr>
        </p:nvSpPr>
        <p:spPr>
          <a:xfrm>
            <a:off x="252414" y="4376263"/>
            <a:ext cx="268348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6" name="Text Placeholder 11"/>
          <p:cNvSpPr>
            <a:spLocks noGrp="1"/>
          </p:cNvSpPr>
          <p:nvPr>
            <p:ph type="body" sz="quarter" idx="21" hasCustomPrompt="1"/>
          </p:nvPr>
        </p:nvSpPr>
        <p:spPr>
          <a:xfrm>
            <a:off x="6192838"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8" name="Text Placeholder 11"/>
          <p:cNvSpPr>
            <a:spLocks noGrp="1"/>
          </p:cNvSpPr>
          <p:nvPr>
            <p:ph type="body" sz="quarter" idx="24" hasCustomPrompt="1"/>
          </p:nvPr>
        </p:nvSpPr>
        <p:spPr>
          <a:xfrm>
            <a:off x="3232554"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21" name="Text Placeholder 11"/>
          <p:cNvSpPr>
            <a:spLocks noGrp="1"/>
          </p:cNvSpPr>
          <p:nvPr>
            <p:ph type="body" sz="quarter" idx="36"/>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22" name="Text Placeholder 13"/>
          <p:cNvSpPr>
            <a:spLocks noGrp="1"/>
          </p:cNvSpPr>
          <p:nvPr>
            <p:ph type="body" sz="quarter" idx="37"/>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690617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orizontal Split">
    <p:spTree>
      <p:nvGrpSpPr>
        <p:cNvPr id="1" name=""/>
        <p:cNvGrpSpPr/>
        <p:nvPr/>
      </p:nvGrpSpPr>
      <p:grpSpPr>
        <a:xfrm>
          <a:off x="0" y="0"/>
          <a:ext cx="0" cy="0"/>
          <a:chOff x="0" y="0"/>
          <a:chExt cx="0" cy="0"/>
        </a:xfrm>
      </p:grpSpPr>
      <p:sp>
        <p:nvSpPr>
          <p:cNvPr id="21" name="Rectangle 20"/>
          <p:cNvSpPr/>
          <p:nvPr userDrawn="1"/>
        </p:nvSpPr>
        <p:spPr>
          <a:xfrm>
            <a:off x="0" y="1"/>
            <a:ext cx="9144000" cy="12761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a:p>
        </p:txBody>
      </p:sp>
      <p:sp>
        <p:nvSpPr>
          <p:cNvPr id="5" name="Content Placeholder 4"/>
          <p:cNvSpPr>
            <a:spLocks noGrp="1"/>
          </p:cNvSpPr>
          <p:nvPr>
            <p:ph sz="quarter" idx="32"/>
          </p:nvPr>
        </p:nvSpPr>
        <p:spPr>
          <a:xfrm>
            <a:off x="252413" y="1735871"/>
            <a:ext cx="8639175" cy="264404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22" name="Rectangle 21"/>
          <p:cNvSpPr/>
          <p:nvPr userDrawn="1"/>
        </p:nvSpPr>
        <p:spPr>
          <a:xfrm>
            <a:off x="0" y="1105320"/>
            <a:ext cx="9144000" cy="371789"/>
          </a:xfrm>
          <a:prstGeom prst="rect">
            <a:avLst/>
          </a:prstGeom>
          <a:solidFill>
            <a:schemeClr val="bg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a:p>
        </p:txBody>
      </p:sp>
      <p:sp>
        <p:nvSpPr>
          <p:cNvPr id="15" name="Text Placeholder 11"/>
          <p:cNvSpPr>
            <a:spLocks noGrp="1"/>
          </p:cNvSpPr>
          <p:nvPr>
            <p:ph type="body" sz="quarter" idx="33"/>
          </p:nvPr>
        </p:nvSpPr>
        <p:spPr>
          <a:xfrm>
            <a:off x="252413" y="230187"/>
            <a:ext cx="8647112" cy="369332"/>
          </a:xfrm>
        </p:spPr>
        <p:txBody>
          <a:bodyPr>
            <a:noAutofit/>
          </a:bodyPr>
          <a:lstStyle>
            <a:lvl1pPr>
              <a:buFontTx/>
              <a:buNone/>
              <a:defRPr sz="240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6" name="Text Placeholder 13"/>
          <p:cNvSpPr>
            <a:spLocks noGrp="1"/>
          </p:cNvSpPr>
          <p:nvPr>
            <p:ph type="body" sz="quarter" idx="34"/>
          </p:nvPr>
        </p:nvSpPr>
        <p:spPr>
          <a:xfrm>
            <a:off x="252413" y="683366"/>
            <a:ext cx="8647112" cy="253916"/>
          </a:xfrm>
        </p:spPr>
        <p:txBody>
          <a:bodyPr>
            <a:noAutofit/>
          </a:bodyPr>
          <a:lstStyle>
            <a:lvl1pPr marL="358762" indent="-342888">
              <a:buFontTx/>
              <a:buNone/>
              <a:defRPr sz="1600">
                <a:solidFill>
                  <a:schemeClr val="bg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690617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690617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_1">
    <p:spTree>
      <p:nvGrpSpPr>
        <p:cNvPr id="1" name=""/>
        <p:cNvGrpSpPr/>
        <p:nvPr/>
      </p:nvGrpSpPr>
      <p:grpSpPr>
        <a:xfrm>
          <a:off x="0" y="0"/>
          <a:ext cx="0" cy="0"/>
          <a:chOff x="0" y="0"/>
          <a:chExt cx="0" cy="0"/>
        </a:xfrm>
      </p:grpSpPr>
      <p:sp>
        <p:nvSpPr>
          <p:cNvPr id="19" name="Espace réservé pour une image  18"/>
          <p:cNvSpPr>
            <a:spLocks noGrp="1"/>
          </p:cNvSpPr>
          <p:nvPr>
            <p:ph type="pic" sz="quarter" idx="14"/>
          </p:nvPr>
        </p:nvSpPr>
        <p:spPr>
          <a:xfrm>
            <a:off x="0" y="0"/>
            <a:ext cx="9144000" cy="4330794"/>
          </a:xfrm>
          <a:prstGeom prst="rect">
            <a:avLst/>
          </a:prstGeom>
          <a:solidFill>
            <a:schemeClr val="bg1">
              <a:lumMod val="95000"/>
            </a:schemeClr>
          </a:solidFill>
        </p:spPr>
        <p:txBody>
          <a:bodyPr lIns="91437" tIns="45718" rIns="91437" bIns="45718"/>
          <a:lstStyle>
            <a:lvl1pPr>
              <a:buNone/>
              <a:defRPr sz="1400">
                <a:solidFill>
                  <a:schemeClr val="bg1">
                    <a:lumMod val="85000"/>
                  </a:schemeClr>
                </a:solidFill>
              </a:defRPr>
            </a:lvl1pPr>
          </a:lstStyle>
          <a:p>
            <a:r>
              <a:rPr lang="de-DE"/>
              <a:t>Bild durch Klicken auf Symbol hinzufügen</a:t>
            </a:r>
            <a:endParaRPr lang="en-US" dirty="0"/>
          </a:p>
        </p:txBody>
      </p:sp>
      <p:sp>
        <p:nvSpPr>
          <p:cNvPr id="8" name="Title 1"/>
          <p:cNvSpPr>
            <a:spLocks noGrp="1"/>
          </p:cNvSpPr>
          <p:nvPr>
            <p:ph type="ctrTitle" hasCustomPrompt="1"/>
          </p:nvPr>
        </p:nvSpPr>
        <p:spPr>
          <a:xfrm>
            <a:off x="252415" y="2609224"/>
            <a:ext cx="8673872" cy="553998"/>
          </a:xfrm>
          <a:prstGeom prst="rect">
            <a:avLst/>
          </a:prstGeom>
        </p:spPr>
        <p:txBody>
          <a:bodyPr lIns="0" tIns="0" rIns="0" bIns="0" anchor="ctr" anchorCtr="0">
            <a:noAutofit/>
          </a:bodyPr>
          <a:lstStyle>
            <a:lvl1pPr marL="0" indent="0" algn="l">
              <a:buFont typeface="Arial"/>
              <a:buNone/>
              <a:defRPr sz="3600">
                <a:solidFill>
                  <a:schemeClr val="bg1"/>
                </a:solidFill>
              </a:defRPr>
            </a:lvl1pPr>
          </a:lstStyle>
          <a:p>
            <a:r>
              <a:rPr lang="en-US" dirty="0"/>
              <a:t>Presentation Title</a:t>
            </a:r>
          </a:p>
        </p:txBody>
      </p:sp>
      <p:sp>
        <p:nvSpPr>
          <p:cNvPr id="9" name="Subtitle 2"/>
          <p:cNvSpPr>
            <a:spLocks noGrp="1"/>
          </p:cNvSpPr>
          <p:nvPr>
            <p:ph type="subTitle" idx="1" hasCustomPrompt="1"/>
          </p:nvPr>
        </p:nvSpPr>
        <p:spPr>
          <a:xfrm>
            <a:off x="252415" y="3204247"/>
            <a:ext cx="8673872" cy="215444"/>
          </a:xfrm>
          <a:prstGeom prst="rect">
            <a:avLst/>
          </a:prstGeom>
        </p:spPr>
        <p:txBody>
          <a:bodyPr lIns="0" tIns="0" rIns="0" bIns="0">
            <a:noAutofit/>
          </a:bodyPr>
          <a:lstStyle>
            <a:lvl1pPr marL="0" indent="0" algn="l">
              <a:buNone/>
              <a:defRPr sz="1400" baseline="0">
                <a:solidFill>
                  <a:schemeClr val="bg1"/>
                </a:solidFill>
              </a:defRPr>
            </a:lvl1pPr>
            <a:lvl2pPr marL="457184" indent="0" algn="ctr">
              <a:buNone/>
              <a:defRPr>
                <a:solidFill>
                  <a:schemeClr val="tx1">
                    <a:tint val="75000"/>
                  </a:schemeClr>
                </a:solidFill>
              </a:defRPr>
            </a:lvl2pPr>
            <a:lvl3pPr marL="914367" indent="0" algn="ctr">
              <a:buNone/>
              <a:defRPr>
                <a:solidFill>
                  <a:schemeClr val="tx1">
                    <a:tint val="75000"/>
                  </a:schemeClr>
                </a:solidFill>
              </a:defRPr>
            </a:lvl3pPr>
            <a:lvl4pPr marL="1371552" indent="0" algn="ctr">
              <a:buNone/>
              <a:defRPr>
                <a:solidFill>
                  <a:schemeClr val="tx1">
                    <a:tint val="75000"/>
                  </a:schemeClr>
                </a:solidFill>
              </a:defRPr>
            </a:lvl4pPr>
            <a:lvl5pPr marL="1828736" indent="0" algn="ctr">
              <a:buNone/>
              <a:defRPr>
                <a:solidFill>
                  <a:schemeClr val="tx1">
                    <a:tint val="75000"/>
                  </a:schemeClr>
                </a:solidFill>
              </a:defRPr>
            </a:lvl5pPr>
            <a:lvl6pPr marL="2285919" indent="0" algn="ctr">
              <a:buNone/>
              <a:defRPr>
                <a:solidFill>
                  <a:schemeClr val="tx1">
                    <a:tint val="75000"/>
                  </a:schemeClr>
                </a:solidFill>
              </a:defRPr>
            </a:lvl6pPr>
            <a:lvl7pPr marL="2743103" indent="0" algn="ctr">
              <a:buNone/>
              <a:defRPr>
                <a:solidFill>
                  <a:schemeClr val="tx1">
                    <a:tint val="75000"/>
                  </a:schemeClr>
                </a:solidFill>
              </a:defRPr>
            </a:lvl7pPr>
            <a:lvl8pPr marL="3200287" indent="0" algn="ctr">
              <a:buNone/>
              <a:defRPr>
                <a:solidFill>
                  <a:schemeClr val="tx1">
                    <a:tint val="75000"/>
                  </a:schemeClr>
                </a:solidFill>
              </a:defRPr>
            </a:lvl8pPr>
            <a:lvl9pPr marL="3657471" indent="0" algn="ctr">
              <a:buNone/>
              <a:defRPr>
                <a:solidFill>
                  <a:schemeClr val="tx1">
                    <a:tint val="75000"/>
                  </a:schemeClr>
                </a:solidFill>
              </a:defRPr>
            </a:lvl9pPr>
          </a:lstStyle>
          <a:p>
            <a:r>
              <a:rPr lang="en-US" dirty="0"/>
              <a:t>Click to Edit Optional Subtitle</a:t>
            </a:r>
          </a:p>
        </p:txBody>
      </p:sp>
      <p:pic>
        <p:nvPicPr>
          <p:cNvPr id="10" name="Picture 9" descr="schneider_LIO_Life-Green_RGB.png"/>
          <p:cNvPicPr>
            <a:picLocks noChangeAspect="1"/>
          </p:cNvPicPr>
          <p:nvPr userDrawn="1"/>
        </p:nvPicPr>
        <p:blipFill>
          <a:blip r:embed="rId2" cstate="print"/>
          <a:stretch>
            <a:fillRect/>
          </a:stretch>
        </p:blipFill>
        <p:spPr>
          <a:xfrm>
            <a:off x="7067034" y="4494997"/>
            <a:ext cx="2041798" cy="562953"/>
          </a:xfrm>
          <a:prstGeom prst="rect">
            <a:avLst/>
          </a:prstGeom>
        </p:spPr>
      </p:pic>
      <p:sp>
        <p:nvSpPr>
          <p:cNvPr id="14" name="Footer Placeholder 4"/>
          <p:cNvSpPr>
            <a:spLocks noGrp="1"/>
          </p:cNvSpPr>
          <p:nvPr>
            <p:ph type="ftr" sz="quarter" idx="3"/>
          </p:nvPr>
        </p:nvSpPr>
        <p:spPr>
          <a:xfrm>
            <a:off x="252415" y="4857155"/>
            <a:ext cx="1505531" cy="92333"/>
          </a:xfrm>
          <a:prstGeom prst="rect">
            <a:avLst/>
          </a:prstGeom>
        </p:spPr>
        <p:txBody>
          <a:bodyPr vert="horz" wrap="square" lIns="0" tIns="0" rIns="0" bIns="0" rtlCol="0" anchor="ctr">
            <a:spAutoFit/>
          </a:bodyPr>
          <a:lstStyle>
            <a:lvl1pPr algn="l">
              <a:defRPr sz="600">
                <a:solidFill>
                  <a:srgbClr val="4F5156"/>
                </a:solidFill>
                <a:latin typeface="Arial"/>
                <a:cs typeface="Arial"/>
              </a:defRPr>
            </a:lvl1pPr>
          </a:lstStyle>
          <a:p>
            <a:r>
              <a:rPr lang="en-US" dirty="0"/>
              <a:t>Confidential Property of Schneider Electric  </a:t>
            </a:r>
          </a:p>
        </p:txBody>
      </p:sp>
      <p:sp>
        <p:nvSpPr>
          <p:cNvPr id="21" name="Espace réservé du texte 20"/>
          <p:cNvSpPr>
            <a:spLocks noGrp="1"/>
          </p:cNvSpPr>
          <p:nvPr>
            <p:ph type="body" sz="quarter" idx="15" hasCustomPrompt="1"/>
          </p:nvPr>
        </p:nvSpPr>
        <p:spPr>
          <a:xfrm>
            <a:off x="0" y="3573629"/>
            <a:ext cx="9144000" cy="761890"/>
          </a:xfrm>
          <a:prstGeom prst="rect">
            <a:avLst/>
          </a:prstGeom>
          <a:solidFill>
            <a:schemeClr val="tx2">
              <a:alpha val="80000"/>
            </a:schemeClr>
          </a:solidFill>
        </p:spPr>
        <p:txBody>
          <a:bodyPr lIns="91437" tIns="45718" rIns="91437" bIns="45718"/>
          <a:lstStyle>
            <a:lvl1pPr marL="178299" indent="-2362">
              <a:buNone/>
              <a:defRPr sz="1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err="1"/>
              <a:t>Presented</a:t>
            </a:r>
            <a:r>
              <a:rPr lang="fr-FR" dirty="0"/>
              <a:t> by: </a:t>
            </a:r>
          </a:p>
          <a:p>
            <a:pPr lvl="0"/>
            <a:r>
              <a:rPr lang="fr-FR" dirty="0"/>
              <a:t>Date: </a:t>
            </a:r>
          </a:p>
          <a:p>
            <a:pPr lvl="0"/>
            <a:endParaRPr lang="fr-FR" dirty="0"/>
          </a:p>
          <a:p>
            <a:pPr lvl="0"/>
            <a:endParaRPr lang="fr-FR" dirty="0"/>
          </a:p>
          <a:p>
            <a:pPr lvl="0"/>
            <a:endParaRPr lang="fr-FR" dirty="0"/>
          </a:p>
          <a:p>
            <a:pPr lvl="0"/>
            <a:endParaRPr lang="fr-FR" dirty="0"/>
          </a:p>
          <a:p>
            <a:pPr lvl="0"/>
            <a:endParaRPr lang="fr-FR" dirty="0"/>
          </a:p>
        </p:txBody>
      </p:sp>
      <p:sp>
        <p:nvSpPr>
          <p:cNvPr id="13" name="Rectangle 12"/>
          <p:cNvSpPr/>
          <p:nvPr userDrawn="1"/>
        </p:nvSpPr>
        <p:spPr>
          <a:xfrm>
            <a:off x="0" y="4261502"/>
            <a:ext cx="9144000" cy="2019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dirty="0"/>
          </a:p>
        </p:txBody>
      </p:sp>
    </p:spTree>
    <p:extLst>
      <p:ext uri="{BB962C8B-B14F-4D97-AF65-F5344CB8AC3E}">
        <p14:creationId xmlns:p14="http://schemas.microsoft.com/office/powerpoint/2010/main" val="196425764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19" name="Espace réservé pour une image  18"/>
          <p:cNvSpPr>
            <a:spLocks noGrp="1"/>
          </p:cNvSpPr>
          <p:nvPr>
            <p:ph type="pic" sz="quarter" idx="14"/>
          </p:nvPr>
        </p:nvSpPr>
        <p:spPr>
          <a:xfrm>
            <a:off x="0" y="0"/>
            <a:ext cx="9144000" cy="4330794"/>
          </a:xfrm>
          <a:prstGeom prst="rect">
            <a:avLst/>
          </a:prstGeom>
          <a:solidFill>
            <a:schemeClr val="bg1">
              <a:lumMod val="95000"/>
            </a:schemeClr>
          </a:solidFill>
        </p:spPr>
        <p:txBody>
          <a:bodyPr lIns="91437" tIns="45718" rIns="91437" bIns="45718"/>
          <a:lstStyle>
            <a:lvl1pPr>
              <a:buNone/>
              <a:defRPr sz="1400">
                <a:solidFill>
                  <a:schemeClr val="bg1">
                    <a:lumMod val="85000"/>
                  </a:schemeClr>
                </a:solidFill>
              </a:defRPr>
            </a:lvl1pPr>
          </a:lstStyle>
          <a:p>
            <a:r>
              <a:rPr lang="de-DE"/>
              <a:t>Bild durch Klicken auf Symbol hinzufügen</a:t>
            </a:r>
            <a:endParaRPr lang="en-US" dirty="0"/>
          </a:p>
        </p:txBody>
      </p:sp>
      <p:sp>
        <p:nvSpPr>
          <p:cNvPr id="8" name="Title 1"/>
          <p:cNvSpPr>
            <a:spLocks noGrp="1"/>
          </p:cNvSpPr>
          <p:nvPr>
            <p:ph type="ctrTitle" hasCustomPrompt="1"/>
          </p:nvPr>
        </p:nvSpPr>
        <p:spPr>
          <a:xfrm>
            <a:off x="252415" y="2609224"/>
            <a:ext cx="8673872" cy="553998"/>
          </a:xfrm>
          <a:prstGeom prst="rect">
            <a:avLst/>
          </a:prstGeom>
        </p:spPr>
        <p:txBody>
          <a:bodyPr lIns="0" tIns="0" rIns="0" bIns="0" anchor="ctr" anchorCtr="0">
            <a:noAutofit/>
          </a:bodyPr>
          <a:lstStyle>
            <a:lvl1pPr marL="0" indent="0" algn="l">
              <a:buFont typeface="Arial"/>
              <a:buNone/>
              <a:defRPr sz="3600">
                <a:solidFill>
                  <a:schemeClr val="bg1"/>
                </a:solidFill>
              </a:defRPr>
            </a:lvl1pPr>
          </a:lstStyle>
          <a:p>
            <a:r>
              <a:rPr lang="en-US" dirty="0"/>
              <a:t>Presentation Title</a:t>
            </a:r>
          </a:p>
        </p:txBody>
      </p:sp>
      <p:sp>
        <p:nvSpPr>
          <p:cNvPr id="9" name="Subtitle 2"/>
          <p:cNvSpPr>
            <a:spLocks noGrp="1"/>
          </p:cNvSpPr>
          <p:nvPr>
            <p:ph type="subTitle" idx="1" hasCustomPrompt="1"/>
          </p:nvPr>
        </p:nvSpPr>
        <p:spPr>
          <a:xfrm>
            <a:off x="252415" y="3204247"/>
            <a:ext cx="8673872" cy="215444"/>
          </a:xfrm>
          <a:prstGeom prst="rect">
            <a:avLst/>
          </a:prstGeom>
        </p:spPr>
        <p:txBody>
          <a:bodyPr lIns="0" tIns="0" rIns="0" bIns="0">
            <a:noAutofit/>
          </a:bodyPr>
          <a:lstStyle>
            <a:lvl1pPr marL="0" indent="0" algn="l">
              <a:buNone/>
              <a:defRPr sz="1400" baseline="0">
                <a:solidFill>
                  <a:schemeClr val="bg1"/>
                </a:solidFill>
              </a:defRPr>
            </a:lvl1pPr>
            <a:lvl2pPr marL="457184" indent="0" algn="ctr">
              <a:buNone/>
              <a:defRPr>
                <a:solidFill>
                  <a:schemeClr val="tx1">
                    <a:tint val="75000"/>
                  </a:schemeClr>
                </a:solidFill>
              </a:defRPr>
            </a:lvl2pPr>
            <a:lvl3pPr marL="914367" indent="0" algn="ctr">
              <a:buNone/>
              <a:defRPr>
                <a:solidFill>
                  <a:schemeClr val="tx1">
                    <a:tint val="75000"/>
                  </a:schemeClr>
                </a:solidFill>
              </a:defRPr>
            </a:lvl3pPr>
            <a:lvl4pPr marL="1371552" indent="0" algn="ctr">
              <a:buNone/>
              <a:defRPr>
                <a:solidFill>
                  <a:schemeClr val="tx1">
                    <a:tint val="75000"/>
                  </a:schemeClr>
                </a:solidFill>
              </a:defRPr>
            </a:lvl4pPr>
            <a:lvl5pPr marL="1828736" indent="0" algn="ctr">
              <a:buNone/>
              <a:defRPr>
                <a:solidFill>
                  <a:schemeClr val="tx1">
                    <a:tint val="75000"/>
                  </a:schemeClr>
                </a:solidFill>
              </a:defRPr>
            </a:lvl5pPr>
            <a:lvl6pPr marL="2285919" indent="0" algn="ctr">
              <a:buNone/>
              <a:defRPr>
                <a:solidFill>
                  <a:schemeClr val="tx1">
                    <a:tint val="75000"/>
                  </a:schemeClr>
                </a:solidFill>
              </a:defRPr>
            </a:lvl6pPr>
            <a:lvl7pPr marL="2743103" indent="0" algn="ctr">
              <a:buNone/>
              <a:defRPr>
                <a:solidFill>
                  <a:schemeClr val="tx1">
                    <a:tint val="75000"/>
                  </a:schemeClr>
                </a:solidFill>
              </a:defRPr>
            </a:lvl7pPr>
            <a:lvl8pPr marL="3200287" indent="0" algn="ctr">
              <a:buNone/>
              <a:defRPr>
                <a:solidFill>
                  <a:schemeClr val="tx1">
                    <a:tint val="75000"/>
                  </a:schemeClr>
                </a:solidFill>
              </a:defRPr>
            </a:lvl8pPr>
            <a:lvl9pPr marL="3657471" indent="0" algn="ctr">
              <a:buNone/>
              <a:defRPr>
                <a:solidFill>
                  <a:schemeClr val="tx1">
                    <a:tint val="75000"/>
                  </a:schemeClr>
                </a:solidFill>
              </a:defRPr>
            </a:lvl9pPr>
          </a:lstStyle>
          <a:p>
            <a:r>
              <a:rPr lang="en-US" dirty="0"/>
              <a:t>Click to Edit Optional Subtitle</a:t>
            </a:r>
          </a:p>
        </p:txBody>
      </p:sp>
      <p:pic>
        <p:nvPicPr>
          <p:cNvPr id="10" name="Picture 9" descr="schneider_LIO_Life-Green_RGB.png"/>
          <p:cNvPicPr>
            <a:picLocks noChangeAspect="1"/>
          </p:cNvPicPr>
          <p:nvPr userDrawn="1"/>
        </p:nvPicPr>
        <p:blipFill>
          <a:blip r:embed="rId2" cstate="print"/>
          <a:stretch>
            <a:fillRect/>
          </a:stretch>
        </p:blipFill>
        <p:spPr>
          <a:xfrm>
            <a:off x="7067034" y="4494997"/>
            <a:ext cx="2041798" cy="562953"/>
          </a:xfrm>
          <a:prstGeom prst="rect">
            <a:avLst/>
          </a:prstGeom>
        </p:spPr>
      </p:pic>
      <p:sp>
        <p:nvSpPr>
          <p:cNvPr id="14" name="Footer Placeholder 4"/>
          <p:cNvSpPr>
            <a:spLocks noGrp="1"/>
          </p:cNvSpPr>
          <p:nvPr>
            <p:ph type="ftr" sz="quarter" idx="3"/>
          </p:nvPr>
        </p:nvSpPr>
        <p:spPr>
          <a:xfrm>
            <a:off x="252415" y="4857155"/>
            <a:ext cx="1505531" cy="92333"/>
          </a:xfrm>
          <a:prstGeom prst="rect">
            <a:avLst/>
          </a:prstGeom>
        </p:spPr>
        <p:txBody>
          <a:bodyPr vert="horz" wrap="square" lIns="0" tIns="0" rIns="0" bIns="0" rtlCol="0" anchor="ctr">
            <a:spAutoFit/>
          </a:bodyPr>
          <a:lstStyle>
            <a:lvl1pPr algn="l">
              <a:defRPr sz="600">
                <a:solidFill>
                  <a:srgbClr val="4F5156"/>
                </a:solidFill>
                <a:latin typeface="Arial"/>
                <a:cs typeface="Arial"/>
              </a:defRPr>
            </a:lvl1pPr>
          </a:lstStyle>
          <a:p>
            <a:r>
              <a:rPr lang="en-US" dirty="0"/>
              <a:t>Confidential Property of Schneider Electric  </a:t>
            </a:r>
          </a:p>
        </p:txBody>
      </p:sp>
      <p:sp>
        <p:nvSpPr>
          <p:cNvPr id="21" name="Espace réservé du texte 20"/>
          <p:cNvSpPr>
            <a:spLocks noGrp="1"/>
          </p:cNvSpPr>
          <p:nvPr>
            <p:ph type="body" sz="quarter" idx="15" hasCustomPrompt="1"/>
          </p:nvPr>
        </p:nvSpPr>
        <p:spPr>
          <a:xfrm>
            <a:off x="0" y="3573629"/>
            <a:ext cx="9144000" cy="761890"/>
          </a:xfrm>
          <a:prstGeom prst="rect">
            <a:avLst/>
          </a:prstGeom>
          <a:solidFill>
            <a:schemeClr val="tx2">
              <a:alpha val="80000"/>
            </a:schemeClr>
          </a:solidFill>
        </p:spPr>
        <p:txBody>
          <a:bodyPr lIns="91437" tIns="45718" rIns="91437" bIns="45718"/>
          <a:lstStyle>
            <a:lvl1pPr marL="178299" indent="-2362">
              <a:buNone/>
              <a:defRPr sz="1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err="1"/>
              <a:t>Presented</a:t>
            </a:r>
            <a:r>
              <a:rPr lang="fr-FR" dirty="0"/>
              <a:t> by: </a:t>
            </a:r>
          </a:p>
          <a:p>
            <a:pPr lvl="0"/>
            <a:r>
              <a:rPr lang="fr-FR" dirty="0"/>
              <a:t>Date: </a:t>
            </a:r>
          </a:p>
          <a:p>
            <a:pPr lvl="0"/>
            <a:endParaRPr lang="fr-FR" dirty="0"/>
          </a:p>
          <a:p>
            <a:pPr lvl="0"/>
            <a:endParaRPr lang="fr-FR" dirty="0"/>
          </a:p>
          <a:p>
            <a:pPr lvl="0"/>
            <a:endParaRPr lang="fr-FR" dirty="0"/>
          </a:p>
          <a:p>
            <a:pPr lvl="0"/>
            <a:endParaRPr lang="fr-FR" dirty="0"/>
          </a:p>
          <a:p>
            <a:pPr lvl="0"/>
            <a:endParaRPr lang="fr-FR" dirty="0"/>
          </a:p>
        </p:txBody>
      </p:sp>
      <p:sp>
        <p:nvSpPr>
          <p:cNvPr id="13" name="Rectangle 12"/>
          <p:cNvSpPr/>
          <p:nvPr userDrawn="1"/>
        </p:nvSpPr>
        <p:spPr>
          <a:xfrm>
            <a:off x="0" y="4261502"/>
            <a:ext cx="9144000" cy="2019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dirty="0"/>
          </a:p>
        </p:txBody>
      </p:sp>
    </p:spTree>
    <p:extLst>
      <p:ext uri="{BB962C8B-B14F-4D97-AF65-F5344CB8AC3E}">
        <p14:creationId xmlns:p14="http://schemas.microsoft.com/office/powerpoint/2010/main" val="10238956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2908710"/>
          </a:xfrm>
          <a:prstGeom prst="rect">
            <a:avLst/>
          </a:prstGeom>
          <a:solidFill>
            <a:schemeClr val="tx2">
              <a:alpha val="80000"/>
            </a:schemeClr>
          </a:solidFill>
        </p:spPr>
        <p:txBody>
          <a:bodyPr lIns="252000" tIns="0" rIns="0" bIns="252000" anchor="b" anchorCtr="0"/>
          <a:lstStyle>
            <a:lvl1pPr algn="l">
              <a:defRPr sz="2400" baseline="0">
                <a:solidFill>
                  <a:srgbClr val="FFFFFF"/>
                </a:solidFill>
              </a:defRPr>
            </a:lvl1pPr>
          </a:lstStyle>
          <a:p>
            <a:r>
              <a:rPr lang="en-US" dirty="0"/>
              <a:t>Click To Edit Section Title</a:t>
            </a:r>
          </a:p>
        </p:txBody>
      </p:sp>
      <p:sp>
        <p:nvSpPr>
          <p:cNvPr id="8"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dirty="0"/>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0"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138816082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 Image Option1">
    <p:spTree>
      <p:nvGrpSpPr>
        <p:cNvPr id="1" name=""/>
        <p:cNvGrpSpPr/>
        <p:nvPr/>
      </p:nvGrpSpPr>
      <p:grpSpPr>
        <a:xfrm>
          <a:off x="0" y="0"/>
          <a:ext cx="0" cy="0"/>
          <a:chOff x="0" y="0"/>
          <a:chExt cx="0" cy="0"/>
        </a:xfrm>
      </p:grpSpPr>
      <p:sp>
        <p:nvSpPr>
          <p:cNvPr id="11"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5"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2000" tIns="0" rIns="0" bIns="0" anchor="ctr" anchorCtr="0"/>
          <a:lstStyle>
            <a:lvl1pPr algn="l">
              <a:defRPr sz="2400" baseline="0">
                <a:solidFill>
                  <a:srgbClr val="FFFFFF"/>
                </a:solidFill>
              </a:defRPr>
            </a:lvl1pPr>
          </a:lstStyle>
          <a:p>
            <a:r>
              <a:rPr lang="en-US" dirty="0"/>
              <a:t>Click To Edit Section Title</a:t>
            </a:r>
          </a:p>
        </p:txBody>
      </p:sp>
      <p:sp>
        <p:nvSpPr>
          <p:cNvPr id="6"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dirty="0"/>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2"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695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w/ Image Option1">
    <p:spTree>
      <p:nvGrpSpPr>
        <p:cNvPr id="1" name=""/>
        <p:cNvGrpSpPr/>
        <p:nvPr/>
      </p:nvGrpSpPr>
      <p:grpSpPr>
        <a:xfrm>
          <a:off x="0" y="0"/>
          <a:ext cx="0" cy="0"/>
          <a:chOff x="0" y="0"/>
          <a:chExt cx="0" cy="0"/>
        </a:xfrm>
      </p:grpSpPr>
      <p:sp>
        <p:nvSpPr>
          <p:cNvPr id="11"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5"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2000" tIns="0" rIns="0" bIns="0" anchor="ctr" anchorCtr="0"/>
          <a:lstStyle>
            <a:lvl1pPr algn="l">
              <a:defRPr sz="2400" baseline="0">
                <a:solidFill>
                  <a:srgbClr val="FFFFFF"/>
                </a:solidFill>
              </a:defRPr>
            </a:lvl1pPr>
          </a:lstStyle>
          <a:p>
            <a:r>
              <a:rPr lang="en-US" dirty="0"/>
              <a:t>Click To Edit Section Title</a:t>
            </a:r>
          </a:p>
        </p:txBody>
      </p:sp>
      <p:sp>
        <p:nvSpPr>
          <p:cNvPr id="6"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dirty="0"/>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2"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346452132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orizontal Section Title">
    <p:spTree>
      <p:nvGrpSpPr>
        <p:cNvPr id="1" name=""/>
        <p:cNvGrpSpPr/>
        <p:nvPr/>
      </p:nvGrpSpPr>
      <p:grpSpPr>
        <a:xfrm>
          <a:off x="0" y="0"/>
          <a:ext cx="0" cy="0"/>
          <a:chOff x="0" y="0"/>
          <a:chExt cx="0" cy="0"/>
        </a:xfrm>
      </p:grpSpPr>
      <p:sp>
        <p:nvSpPr>
          <p:cNvPr id="14" name="Picture Placeholder 5"/>
          <p:cNvSpPr>
            <a:spLocks noGrp="1"/>
          </p:cNvSpPr>
          <p:nvPr>
            <p:ph type="pic" sz="quarter" idx="10" hasCustomPrompt="1"/>
          </p:nvPr>
        </p:nvSpPr>
        <p:spPr>
          <a:xfrm>
            <a:off x="0" y="0"/>
            <a:ext cx="9144000" cy="1981308"/>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3" name="Title 1"/>
          <p:cNvSpPr>
            <a:spLocks noGrp="1"/>
          </p:cNvSpPr>
          <p:nvPr>
            <p:ph type="title" hasCustomPrompt="1"/>
          </p:nvPr>
        </p:nvSpPr>
        <p:spPr>
          <a:xfrm>
            <a:off x="0" y="1981308"/>
            <a:ext cx="9144000" cy="3162191"/>
          </a:xfrm>
          <a:prstGeom prst="rect">
            <a:avLst/>
          </a:prstGeom>
          <a:solidFill>
            <a:schemeClr val="tx2"/>
          </a:solidFill>
        </p:spPr>
        <p:txBody>
          <a:bodyPr lIns="252000" tIns="252000" rIns="252000" bIns="252000" anchor="t" anchorCtr="0"/>
          <a:lstStyle>
            <a:lvl1pPr algn="l">
              <a:defRPr sz="2400" baseline="0">
                <a:solidFill>
                  <a:srgbClr val="FFFFFF"/>
                </a:solidFill>
              </a:defRPr>
            </a:lvl1pPr>
          </a:lstStyle>
          <a:p>
            <a:r>
              <a:rPr lang="en-US" dirty="0"/>
              <a:t>Click To Edit Section Title</a:t>
            </a:r>
          </a:p>
        </p:txBody>
      </p:sp>
      <p:sp>
        <p:nvSpPr>
          <p:cNvPr id="4" name="Text Placeholder 9"/>
          <p:cNvSpPr>
            <a:spLocks noGrp="1"/>
          </p:cNvSpPr>
          <p:nvPr>
            <p:ph type="body" sz="quarter" idx="11" hasCustomPrompt="1"/>
          </p:nvPr>
        </p:nvSpPr>
        <p:spPr>
          <a:xfrm>
            <a:off x="0" y="1608245"/>
            <a:ext cx="9144000" cy="373063"/>
          </a:xfrm>
          <a:prstGeom prst="rect">
            <a:avLst/>
          </a:prstGeom>
          <a:solidFill>
            <a:schemeClr val="tx2">
              <a:alpha val="80000"/>
            </a:schemeClr>
          </a:solidFill>
        </p:spPr>
        <p:txBody>
          <a:bodyPr lIns="252000" tIns="0" rIns="252000" bIns="0" anchor="ctr" anchorCtr="0"/>
          <a:lstStyle>
            <a:lvl1pPr marL="0" indent="0">
              <a:buNone/>
              <a:defRPr sz="1200" baseline="0">
                <a:solidFill>
                  <a:schemeClr val="bg1"/>
                </a:solidFill>
              </a:defRPr>
            </a:lvl1pPr>
          </a:lstStyle>
          <a:p>
            <a:pPr lvl="0"/>
            <a:r>
              <a:rPr lang="en-US" dirty="0"/>
              <a:t>Click To Edit Optional Subtitle</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White_RGB.png"/>
          <p:cNvPicPr>
            <a:picLocks noChangeAspect="1"/>
          </p:cNvPicPr>
          <p:nvPr userDrawn="1"/>
        </p:nvPicPr>
        <p:blipFill>
          <a:blip r:embed="rId2" cstate="print"/>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40273644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w/ Green_Image  ">
    <p:spTree>
      <p:nvGrpSpPr>
        <p:cNvPr id="1" name=""/>
        <p:cNvGrpSpPr/>
        <p:nvPr/>
      </p:nvGrpSpPr>
      <p:grpSpPr>
        <a:xfrm>
          <a:off x="0" y="0"/>
          <a:ext cx="0" cy="0"/>
          <a:chOff x="0" y="0"/>
          <a:chExt cx="0" cy="0"/>
        </a:xfrm>
      </p:grpSpPr>
      <p:sp>
        <p:nvSpPr>
          <p:cNvPr id="14" name="Content Placeholder 12"/>
          <p:cNvSpPr>
            <a:spLocks noGrp="1"/>
          </p:cNvSpPr>
          <p:nvPr>
            <p:ph sz="quarter" idx="12" hasCustomPrompt="1"/>
          </p:nvPr>
        </p:nvSpPr>
        <p:spPr>
          <a:xfrm>
            <a:off x="4565650" y="-2"/>
            <a:ext cx="4578351"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2">
                    <a:lumMod val="60000"/>
                    <a:lumOff val="40000"/>
                  </a:schemeClr>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dirty="0"/>
              <a:t>Insert Your Content Here</a:t>
            </a:r>
          </a:p>
        </p:txBody>
      </p:sp>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ontent Placeholder 12"/>
          <p:cNvSpPr>
            <a:spLocks noGrp="1"/>
          </p:cNvSpPr>
          <p:nvPr>
            <p:ph sz="quarter" idx="1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286141955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ontent Placeholder 12"/>
          <p:cNvSpPr>
            <a:spLocks noGrp="1"/>
          </p:cNvSpPr>
          <p:nvPr>
            <p:ph sz="quarter" idx="11" hasCustomPrompt="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baseline="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dirty="0"/>
              <a:t>Agenda (edit text)</a:t>
            </a:r>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10" name="Rechteck 7"/>
          <p:cNvSpPr/>
          <p:nvPr userDrawn="1"/>
        </p:nvSpPr>
        <p:spPr>
          <a:xfrm>
            <a:off x="5032059" y="274283"/>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chemeClr val="accent1"/>
              </a:solidFill>
              <a:latin typeface="+mn-lt"/>
              <a:ea typeface="Arial Unicode MS" pitchFamily="34" charset="-128"/>
              <a:cs typeface="Arial" pitchFamily="34" charset="0"/>
            </a:endParaRPr>
          </a:p>
        </p:txBody>
      </p:sp>
      <p:sp>
        <p:nvSpPr>
          <p:cNvPr id="11" name="Rechteck 8"/>
          <p:cNvSpPr/>
          <p:nvPr userDrawn="1"/>
        </p:nvSpPr>
        <p:spPr>
          <a:xfrm>
            <a:off x="5616268" y="274288"/>
            <a:ext cx="32004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endParaRPr lang="en-US" sz="1300" b="1" dirty="0">
              <a:solidFill>
                <a:schemeClr val="accent1"/>
              </a:solidFill>
              <a:latin typeface="+mn-lt"/>
              <a:cs typeface="Arial" pitchFamily="34" charset="0"/>
            </a:endParaRPr>
          </a:p>
        </p:txBody>
      </p:sp>
      <p:sp>
        <p:nvSpPr>
          <p:cNvPr id="12" name="Rechteck 10"/>
          <p:cNvSpPr/>
          <p:nvPr userDrawn="1"/>
        </p:nvSpPr>
        <p:spPr>
          <a:xfrm>
            <a:off x="5028791" y="7858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13" name="Rechteck 11"/>
          <p:cNvSpPr/>
          <p:nvPr userDrawn="1"/>
        </p:nvSpPr>
        <p:spPr>
          <a:xfrm>
            <a:off x="5624172" y="7868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31" name="Rechteck 10"/>
          <p:cNvSpPr/>
          <p:nvPr userDrawn="1"/>
        </p:nvSpPr>
        <p:spPr>
          <a:xfrm>
            <a:off x="5028791" y="13001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32" name="Rechteck 11"/>
          <p:cNvSpPr/>
          <p:nvPr userDrawn="1"/>
        </p:nvSpPr>
        <p:spPr>
          <a:xfrm>
            <a:off x="5624172" y="13011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5" name="Rechteck 10"/>
          <p:cNvSpPr/>
          <p:nvPr userDrawn="1"/>
        </p:nvSpPr>
        <p:spPr>
          <a:xfrm>
            <a:off x="5028791" y="18145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46" name="Rechteck 11"/>
          <p:cNvSpPr/>
          <p:nvPr userDrawn="1"/>
        </p:nvSpPr>
        <p:spPr>
          <a:xfrm>
            <a:off x="5624172" y="18155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7" name="Rechteck 10"/>
          <p:cNvSpPr/>
          <p:nvPr userDrawn="1"/>
        </p:nvSpPr>
        <p:spPr>
          <a:xfrm>
            <a:off x="5028791" y="23288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48" name="Rechteck 11"/>
          <p:cNvSpPr/>
          <p:nvPr userDrawn="1"/>
        </p:nvSpPr>
        <p:spPr>
          <a:xfrm>
            <a:off x="5624172" y="23298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9" name="Rechteck 10"/>
          <p:cNvSpPr/>
          <p:nvPr userDrawn="1"/>
        </p:nvSpPr>
        <p:spPr>
          <a:xfrm>
            <a:off x="5028791" y="28622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0" name="Rechteck 11"/>
          <p:cNvSpPr/>
          <p:nvPr userDrawn="1"/>
        </p:nvSpPr>
        <p:spPr>
          <a:xfrm>
            <a:off x="5624172" y="28632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51" name="Rechteck 10"/>
          <p:cNvSpPr/>
          <p:nvPr userDrawn="1"/>
        </p:nvSpPr>
        <p:spPr>
          <a:xfrm>
            <a:off x="5028791" y="33956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2" name="Rechteck 11"/>
          <p:cNvSpPr/>
          <p:nvPr userDrawn="1"/>
        </p:nvSpPr>
        <p:spPr>
          <a:xfrm>
            <a:off x="5624172" y="33966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55" name="Rechteck 10"/>
          <p:cNvSpPr/>
          <p:nvPr userDrawn="1"/>
        </p:nvSpPr>
        <p:spPr>
          <a:xfrm>
            <a:off x="5028791" y="3919570"/>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6" name="Rechteck 11"/>
          <p:cNvSpPr/>
          <p:nvPr userDrawn="1"/>
        </p:nvSpPr>
        <p:spPr>
          <a:xfrm>
            <a:off x="5624172" y="3920561"/>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24" name="Text Placeholder 4"/>
          <p:cNvSpPr>
            <a:spLocks noGrp="1"/>
          </p:cNvSpPr>
          <p:nvPr userDrawn="1">
            <p:ph type="body" sz="quarter" idx="13" hasCustomPrompt="1"/>
          </p:nvPr>
        </p:nvSpPr>
        <p:spPr>
          <a:xfrm>
            <a:off x="5004100" y="382137"/>
            <a:ext cx="509596" cy="210641"/>
          </a:xfrm>
          <a:prstGeom prst="rect">
            <a:avLst/>
          </a:prstGeom>
        </p:spPr>
        <p:txBody>
          <a:bodyPr anchor="ctr"/>
          <a:lstStyle>
            <a:lvl1pPr algn="ctr">
              <a:buNone/>
              <a:defRPr sz="1300" b="1">
                <a:solidFill>
                  <a:schemeClr val="accent1"/>
                </a:solidFill>
              </a:defRPr>
            </a:lvl1pPr>
          </a:lstStyle>
          <a:p>
            <a:r>
              <a:rPr lang="en-US" dirty="0"/>
              <a:t>1</a:t>
            </a:r>
          </a:p>
        </p:txBody>
      </p:sp>
      <p:sp>
        <p:nvSpPr>
          <p:cNvPr id="23" name="Text Placeholder 4"/>
          <p:cNvSpPr>
            <a:spLocks noGrp="1"/>
          </p:cNvSpPr>
          <p:nvPr userDrawn="1">
            <p:ph type="body" sz="quarter" idx="12" hasCustomPrompt="1"/>
          </p:nvPr>
        </p:nvSpPr>
        <p:spPr>
          <a:xfrm>
            <a:off x="5629632" y="395785"/>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26" name="Text Placeholder 4"/>
          <p:cNvSpPr>
            <a:spLocks noGrp="1"/>
          </p:cNvSpPr>
          <p:nvPr userDrawn="1">
            <p:ph type="body" sz="quarter" idx="15" hasCustomPrompt="1"/>
          </p:nvPr>
        </p:nvSpPr>
        <p:spPr>
          <a:xfrm>
            <a:off x="5006372" y="875737"/>
            <a:ext cx="509596" cy="210641"/>
          </a:xfrm>
          <a:prstGeom prst="rect">
            <a:avLst/>
          </a:prstGeom>
        </p:spPr>
        <p:txBody>
          <a:bodyPr anchor="ctr"/>
          <a:lstStyle>
            <a:lvl1pPr algn="ctr">
              <a:buNone/>
              <a:defRPr sz="1300" b="1">
                <a:solidFill>
                  <a:schemeClr val="accent1"/>
                </a:solidFill>
              </a:defRPr>
            </a:lvl1pPr>
          </a:lstStyle>
          <a:p>
            <a:r>
              <a:rPr lang="en-US" dirty="0"/>
              <a:t>2</a:t>
            </a:r>
          </a:p>
        </p:txBody>
      </p:sp>
      <p:sp>
        <p:nvSpPr>
          <p:cNvPr id="25" name="Text Placeholder 4"/>
          <p:cNvSpPr>
            <a:spLocks noGrp="1"/>
          </p:cNvSpPr>
          <p:nvPr userDrawn="1">
            <p:ph type="body" sz="quarter" idx="14" hasCustomPrompt="1"/>
          </p:nvPr>
        </p:nvSpPr>
        <p:spPr>
          <a:xfrm>
            <a:off x="5631904" y="889385"/>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27" name="Text Placeholder 4"/>
          <p:cNvSpPr>
            <a:spLocks noGrp="1"/>
          </p:cNvSpPr>
          <p:nvPr userDrawn="1">
            <p:ph type="body" sz="quarter" idx="16" hasCustomPrompt="1"/>
          </p:nvPr>
        </p:nvSpPr>
        <p:spPr>
          <a:xfrm>
            <a:off x="4994996" y="1410281"/>
            <a:ext cx="509596" cy="210641"/>
          </a:xfrm>
          <a:prstGeom prst="rect">
            <a:avLst/>
          </a:prstGeom>
        </p:spPr>
        <p:txBody>
          <a:bodyPr anchor="ctr"/>
          <a:lstStyle>
            <a:lvl1pPr algn="ctr">
              <a:buNone/>
              <a:defRPr sz="1300" b="1">
                <a:solidFill>
                  <a:schemeClr val="accent1"/>
                </a:solidFill>
              </a:defRPr>
            </a:lvl1pPr>
          </a:lstStyle>
          <a:p>
            <a:r>
              <a:rPr lang="en-US" dirty="0"/>
              <a:t>3</a:t>
            </a:r>
          </a:p>
        </p:txBody>
      </p:sp>
      <p:sp>
        <p:nvSpPr>
          <p:cNvPr id="28" name="Text Placeholder 4"/>
          <p:cNvSpPr>
            <a:spLocks noGrp="1"/>
          </p:cNvSpPr>
          <p:nvPr userDrawn="1">
            <p:ph type="body" sz="quarter" idx="17" hasCustomPrompt="1"/>
          </p:nvPr>
        </p:nvSpPr>
        <p:spPr>
          <a:xfrm>
            <a:off x="5620528" y="1423929"/>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29" name="Text Placeholder 4"/>
          <p:cNvSpPr>
            <a:spLocks noGrp="1"/>
          </p:cNvSpPr>
          <p:nvPr userDrawn="1">
            <p:ph type="body" sz="quarter" idx="18" hasCustomPrompt="1"/>
          </p:nvPr>
        </p:nvSpPr>
        <p:spPr>
          <a:xfrm>
            <a:off x="4992724" y="1926633"/>
            <a:ext cx="509596" cy="210641"/>
          </a:xfrm>
          <a:prstGeom prst="rect">
            <a:avLst/>
          </a:prstGeom>
        </p:spPr>
        <p:txBody>
          <a:bodyPr anchor="ctr"/>
          <a:lstStyle>
            <a:lvl1pPr algn="ctr">
              <a:buNone/>
              <a:defRPr sz="1300" b="1">
                <a:solidFill>
                  <a:schemeClr val="accent1"/>
                </a:solidFill>
              </a:defRPr>
            </a:lvl1pPr>
          </a:lstStyle>
          <a:p>
            <a:r>
              <a:rPr lang="en-US" dirty="0"/>
              <a:t>4</a:t>
            </a:r>
          </a:p>
        </p:txBody>
      </p:sp>
      <p:sp>
        <p:nvSpPr>
          <p:cNvPr id="30" name="Text Placeholder 4"/>
          <p:cNvSpPr>
            <a:spLocks noGrp="1"/>
          </p:cNvSpPr>
          <p:nvPr userDrawn="1">
            <p:ph type="body" sz="quarter" idx="19" hasCustomPrompt="1"/>
          </p:nvPr>
        </p:nvSpPr>
        <p:spPr>
          <a:xfrm>
            <a:off x="5618256" y="1940281"/>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3" name="Text Placeholder 4"/>
          <p:cNvSpPr>
            <a:spLocks noGrp="1"/>
          </p:cNvSpPr>
          <p:nvPr userDrawn="1">
            <p:ph type="body" sz="quarter" idx="20" hasCustomPrompt="1"/>
          </p:nvPr>
        </p:nvSpPr>
        <p:spPr>
          <a:xfrm>
            <a:off x="4994996" y="2420233"/>
            <a:ext cx="509596" cy="210641"/>
          </a:xfrm>
          <a:prstGeom prst="rect">
            <a:avLst/>
          </a:prstGeom>
        </p:spPr>
        <p:txBody>
          <a:bodyPr anchor="ctr"/>
          <a:lstStyle>
            <a:lvl1pPr algn="ctr">
              <a:buNone/>
              <a:defRPr sz="1300" b="1">
                <a:solidFill>
                  <a:schemeClr val="accent1"/>
                </a:solidFill>
              </a:defRPr>
            </a:lvl1pPr>
          </a:lstStyle>
          <a:p>
            <a:r>
              <a:rPr lang="en-US" dirty="0"/>
              <a:t>5</a:t>
            </a:r>
          </a:p>
        </p:txBody>
      </p:sp>
      <p:sp>
        <p:nvSpPr>
          <p:cNvPr id="34" name="Text Placeholder 4"/>
          <p:cNvSpPr>
            <a:spLocks noGrp="1"/>
          </p:cNvSpPr>
          <p:nvPr userDrawn="1">
            <p:ph type="body" sz="quarter" idx="21" hasCustomPrompt="1"/>
          </p:nvPr>
        </p:nvSpPr>
        <p:spPr>
          <a:xfrm>
            <a:off x="5620528" y="2433881"/>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5" name="Text Placeholder 4"/>
          <p:cNvSpPr>
            <a:spLocks noGrp="1"/>
          </p:cNvSpPr>
          <p:nvPr userDrawn="1">
            <p:ph type="body" sz="quarter" idx="22" hasCustomPrompt="1"/>
          </p:nvPr>
        </p:nvSpPr>
        <p:spPr>
          <a:xfrm>
            <a:off x="4997268" y="2954777"/>
            <a:ext cx="509596" cy="210641"/>
          </a:xfrm>
          <a:prstGeom prst="rect">
            <a:avLst/>
          </a:prstGeom>
        </p:spPr>
        <p:txBody>
          <a:bodyPr anchor="ctr"/>
          <a:lstStyle>
            <a:lvl1pPr algn="ctr">
              <a:buNone/>
              <a:defRPr sz="1300" b="1">
                <a:solidFill>
                  <a:schemeClr val="accent1"/>
                </a:solidFill>
              </a:defRPr>
            </a:lvl1pPr>
          </a:lstStyle>
          <a:p>
            <a:r>
              <a:rPr lang="en-US" dirty="0"/>
              <a:t>6</a:t>
            </a:r>
          </a:p>
        </p:txBody>
      </p:sp>
      <p:sp>
        <p:nvSpPr>
          <p:cNvPr id="36" name="Text Placeholder 4"/>
          <p:cNvSpPr>
            <a:spLocks noGrp="1"/>
          </p:cNvSpPr>
          <p:nvPr userDrawn="1">
            <p:ph type="body" sz="quarter" idx="23" hasCustomPrompt="1"/>
          </p:nvPr>
        </p:nvSpPr>
        <p:spPr>
          <a:xfrm>
            <a:off x="5609152" y="2968425"/>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7" name="Text Placeholder 4"/>
          <p:cNvSpPr>
            <a:spLocks noGrp="1"/>
          </p:cNvSpPr>
          <p:nvPr userDrawn="1">
            <p:ph type="body" sz="quarter" idx="24" hasCustomPrompt="1"/>
          </p:nvPr>
        </p:nvSpPr>
        <p:spPr>
          <a:xfrm>
            <a:off x="4983620" y="3487049"/>
            <a:ext cx="509596" cy="210641"/>
          </a:xfrm>
          <a:prstGeom prst="rect">
            <a:avLst/>
          </a:prstGeom>
        </p:spPr>
        <p:txBody>
          <a:bodyPr anchor="ctr"/>
          <a:lstStyle>
            <a:lvl1pPr algn="ctr">
              <a:buNone/>
              <a:defRPr sz="1300" b="1">
                <a:solidFill>
                  <a:schemeClr val="accent1"/>
                </a:solidFill>
              </a:defRPr>
            </a:lvl1pPr>
          </a:lstStyle>
          <a:p>
            <a:r>
              <a:rPr lang="en-US" dirty="0"/>
              <a:t>7</a:t>
            </a:r>
          </a:p>
        </p:txBody>
      </p:sp>
      <p:sp>
        <p:nvSpPr>
          <p:cNvPr id="38" name="Text Placeholder 4"/>
          <p:cNvSpPr>
            <a:spLocks noGrp="1"/>
          </p:cNvSpPr>
          <p:nvPr userDrawn="1">
            <p:ph type="body" sz="quarter" idx="25" hasCustomPrompt="1"/>
          </p:nvPr>
        </p:nvSpPr>
        <p:spPr>
          <a:xfrm>
            <a:off x="5622800" y="3500697"/>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9" name="Text Placeholder 4"/>
          <p:cNvSpPr>
            <a:spLocks noGrp="1"/>
          </p:cNvSpPr>
          <p:nvPr userDrawn="1">
            <p:ph type="body" sz="quarter" idx="26" hasCustomPrompt="1"/>
          </p:nvPr>
        </p:nvSpPr>
        <p:spPr>
          <a:xfrm>
            <a:off x="4985892" y="4021593"/>
            <a:ext cx="509596" cy="210641"/>
          </a:xfrm>
          <a:prstGeom prst="rect">
            <a:avLst/>
          </a:prstGeom>
        </p:spPr>
        <p:txBody>
          <a:bodyPr anchor="ctr"/>
          <a:lstStyle>
            <a:lvl1pPr algn="ctr">
              <a:buNone/>
              <a:defRPr sz="1300" b="1">
                <a:solidFill>
                  <a:schemeClr val="accent1"/>
                </a:solidFill>
              </a:defRPr>
            </a:lvl1pPr>
          </a:lstStyle>
          <a:p>
            <a:r>
              <a:rPr lang="en-US" dirty="0"/>
              <a:t>8</a:t>
            </a:r>
          </a:p>
        </p:txBody>
      </p:sp>
      <p:sp>
        <p:nvSpPr>
          <p:cNvPr id="40" name="Text Placeholder 4"/>
          <p:cNvSpPr>
            <a:spLocks noGrp="1"/>
          </p:cNvSpPr>
          <p:nvPr userDrawn="1">
            <p:ph type="body" sz="quarter" idx="27" hasCustomPrompt="1"/>
          </p:nvPr>
        </p:nvSpPr>
        <p:spPr>
          <a:xfrm>
            <a:off x="5611424" y="4035241"/>
            <a:ext cx="3145878" cy="208365"/>
          </a:xfrm>
          <a:prstGeom prst="rect">
            <a:avLst/>
          </a:prstGeom>
        </p:spPr>
        <p:txBody>
          <a:bodyPr anchor="ctr"/>
          <a:lstStyle>
            <a:lvl1pPr>
              <a:buNone/>
              <a:defRPr sz="1300" b="1">
                <a:solidFill>
                  <a:schemeClr val="accent1"/>
                </a:solidFill>
              </a:defRPr>
            </a:lvl1pPr>
          </a:lstStyle>
          <a:p>
            <a:r>
              <a:rPr lang="en-US" dirty="0"/>
              <a:t>Edit text</a:t>
            </a:r>
          </a:p>
        </p:txBody>
      </p:sp>
    </p:spTree>
    <p:extLst>
      <p:ext uri="{BB962C8B-B14F-4D97-AF65-F5344CB8AC3E}">
        <p14:creationId xmlns:p14="http://schemas.microsoft.com/office/powerpoint/2010/main" val="212034409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w/ Image ">
    <p:spTree>
      <p:nvGrpSpPr>
        <p:cNvPr id="1" name=""/>
        <p:cNvGrpSpPr/>
        <p:nvPr/>
      </p:nvGrpSpPr>
      <p:grpSpPr>
        <a:xfrm>
          <a:off x="0" y="0"/>
          <a:ext cx="0" cy="0"/>
          <a:chOff x="0" y="0"/>
          <a:chExt cx="0" cy="0"/>
        </a:xfrm>
      </p:grpSpPr>
      <p:sp>
        <p:nvSpPr>
          <p:cNvPr id="20" name="Content Placeholder 12"/>
          <p:cNvSpPr>
            <a:spLocks noGrp="1"/>
          </p:cNvSpPr>
          <p:nvPr>
            <p:ph sz="quarter" idx="12" hasCustomPrompt="1"/>
          </p:nvPr>
        </p:nvSpPr>
        <p:spPr>
          <a:xfrm>
            <a:off x="4613273" y="0"/>
            <a:ext cx="4530727"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1"/>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dirty="0"/>
              <a:t>Insert Your Content Here</a:t>
            </a:r>
          </a:p>
        </p:txBody>
      </p:sp>
      <p:sp>
        <p:nvSpPr>
          <p:cNvPr id="3" name="Content Placeholder 12"/>
          <p:cNvSpPr>
            <a:spLocks noGrp="1"/>
          </p:cNvSpPr>
          <p:nvPr>
            <p:ph sz="quarter" idx="11"/>
          </p:nvPr>
        </p:nvSpPr>
        <p:spPr>
          <a:xfrm>
            <a:off x="252413" y="982952"/>
            <a:ext cx="3749962" cy="3418927"/>
          </a:xfrm>
          <a:prstGeom prst="rect">
            <a:avLst/>
          </a:prstGeom>
          <a:noFill/>
        </p:spPr>
        <p:txBody>
          <a:bodyPr vert="horz" wrap="square" lIns="0" tIns="0" rIns="0" bIns="0">
            <a:noAutofit/>
          </a:bodyPr>
          <a:lstStyle>
            <a:lvl1pPr marL="236538" indent="-236538">
              <a:buClr>
                <a:schemeClr val="tx2"/>
              </a:buClr>
              <a:buFont typeface="Arial" panose="020B0604020202020204" pitchFamily="34" charset="0"/>
              <a:buNone/>
              <a:defRPr sz="1800">
                <a:solidFill>
                  <a:schemeClr val="accent1"/>
                </a:solidFill>
              </a:defRPr>
            </a:lvl1pPr>
            <a:lvl2pPr marL="457200" indent="-220663">
              <a:buClr>
                <a:schemeClr val="tx2"/>
              </a:buClr>
              <a:buFont typeface="Arial" panose="020B0604020202020204" pitchFamily="34" charset="0"/>
              <a:buChar char="•"/>
              <a:defRPr sz="1600">
                <a:solidFill>
                  <a:schemeClr val="accent1"/>
                </a:solidFill>
              </a:defRPr>
            </a:lvl2pPr>
            <a:lvl3pPr marL="630238" indent="-173038">
              <a:buClr>
                <a:schemeClr val="tx2"/>
              </a:buClr>
              <a:buFont typeface="Arial" panose="020B0604020202020204" pitchFamily="34" charset="0"/>
              <a:buChar char="•"/>
              <a:defRPr sz="1400">
                <a:solidFill>
                  <a:schemeClr val="accent1"/>
                </a:solidFill>
              </a:defRPr>
            </a:lvl3pPr>
            <a:lvl4pPr marL="803275" indent="-173038">
              <a:buClr>
                <a:schemeClr val="tx2"/>
              </a:buClr>
              <a:buFont typeface="Arial" panose="020B0604020202020204" pitchFamily="34" charset="0"/>
              <a:buChar char="•"/>
              <a:defRPr sz="1400">
                <a:solidFill>
                  <a:schemeClr val="accent1"/>
                </a:solidFill>
              </a:defRPr>
            </a:lvl4pPr>
            <a:lvl5pPr marL="977900" indent="-174625" defTabSz="314325">
              <a:buClr>
                <a:schemeClr val="tx2"/>
              </a:buClr>
              <a:buFont typeface="Arial" panose="020B0604020202020204" pitchFamily="34" charset="0"/>
              <a:buChar char="•"/>
              <a:defRPr sz="1400">
                <a:solidFill>
                  <a:schemeClr val="accent1"/>
                </a:solidFill>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7" name="Title 1"/>
          <p:cNvSpPr>
            <a:spLocks noGrp="1"/>
          </p:cNvSpPr>
          <p:nvPr>
            <p:ph type="title" hasCustomPrompt="1"/>
          </p:nvPr>
        </p:nvSpPr>
        <p:spPr>
          <a:xfrm>
            <a:off x="252413" y="348333"/>
            <a:ext cx="3749962" cy="369332"/>
          </a:xfrm>
          <a:prstGeom prst="rect">
            <a:avLst/>
          </a:prstGeom>
        </p:spPr>
        <p:txBody>
          <a:bodyPr wrap="square" lIns="0" tIns="0" rIns="0" bIns="0" anchor="ctr" anchorCtr="0">
            <a:spAutoFit/>
          </a:bodyPr>
          <a:lstStyle>
            <a:lvl1pPr algn="l">
              <a:defRPr sz="2400" baseline="0">
                <a:solidFill>
                  <a:schemeClr val="tx2"/>
                </a:solidFill>
              </a:defRPr>
            </a:lvl1pPr>
          </a:lstStyle>
          <a:p>
            <a:r>
              <a:rPr lang="en-US" dirty="0"/>
              <a:t>Click To Edit Section Title</a:t>
            </a:r>
          </a:p>
        </p:txBody>
      </p:sp>
      <p:sp>
        <p:nvSpPr>
          <p:cNvPr id="23" name="Rectangle 22"/>
          <p:cNvSpPr/>
          <p:nvPr userDrawn="1"/>
        </p:nvSpPr>
        <p:spPr>
          <a:xfrm rot="5400000">
            <a:off x="1854991" y="2385218"/>
            <a:ext cx="5143498" cy="3730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4" hasCustomPrompt="1"/>
          </p:nvPr>
        </p:nvSpPr>
        <p:spPr>
          <a:xfrm>
            <a:off x="4240208" y="0"/>
            <a:ext cx="746127" cy="5143500"/>
          </a:xfrm>
          <a:prstGeom prst="rect">
            <a:avLst/>
          </a:prstGeom>
          <a:solidFill>
            <a:schemeClr val="tx2">
              <a:alpha val="80000"/>
            </a:schemeClr>
          </a:solidFill>
          <a:ln>
            <a:noFill/>
          </a:ln>
        </p:spPr>
        <p:txBody>
          <a:bodyPr/>
          <a:lstStyle>
            <a:lvl1pPr marL="0" indent="0">
              <a:buNone/>
              <a:defRPr/>
            </a:lvl1pPr>
          </a:lstStyle>
          <a:p>
            <a:pPr lvl="0"/>
            <a:r>
              <a:rPr lang="en-US" dirty="0"/>
              <a:t> </a:t>
            </a:r>
          </a:p>
        </p:txBody>
      </p:sp>
      <p:sp>
        <p:nvSpPr>
          <p:cNvPr id="15"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6"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10" name="Picture 9"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278836088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8056" y="2175153"/>
            <a:ext cx="8633531" cy="369332"/>
          </a:xfrm>
          <a:prstGeom prst="rect">
            <a:avLst/>
          </a:prstGeom>
        </p:spPr>
        <p:txBody>
          <a:bodyPr lIns="0" tIns="0" rIns="0" bIns="0" anchor="ctr" anchorCtr="0">
            <a:noAutofit/>
          </a:bodyPr>
          <a:lstStyle>
            <a:lvl1pPr algn="l">
              <a:defRPr sz="2400" baseline="0">
                <a:solidFill>
                  <a:schemeClr val="tx2"/>
                </a:solidFill>
              </a:defRPr>
            </a:lvl1pPr>
          </a:lstStyle>
          <a:p>
            <a:r>
              <a:rPr lang="en-US" dirty="0"/>
              <a:t>Click To Edit Section Title</a:t>
            </a:r>
          </a:p>
        </p:txBody>
      </p:sp>
      <p:sp>
        <p:nvSpPr>
          <p:cNvPr id="8" name="Text Placeholder 9"/>
          <p:cNvSpPr>
            <a:spLocks noGrp="1"/>
          </p:cNvSpPr>
          <p:nvPr>
            <p:ph type="body" sz="quarter" idx="11" hasCustomPrompt="1"/>
          </p:nvPr>
        </p:nvSpPr>
        <p:spPr>
          <a:xfrm>
            <a:off x="258056" y="2634497"/>
            <a:ext cx="8633531" cy="215444"/>
          </a:xfrm>
          <a:prstGeom prst="rect">
            <a:avLst/>
          </a:prstGeom>
        </p:spPr>
        <p:txBody>
          <a:bodyPr lIns="0" tIns="0" rIns="0" bIns="0" anchor="ctr" anchorCtr="0">
            <a:noAutofit/>
          </a:bodyPr>
          <a:lstStyle>
            <a:lvl1pPr marL="0" indent="0">
              <a:buNone/>
              <a:defRPr sz="1400" baseline="0">
                <a:solidFill>
                  <a:schemeClr val="accent1"/>
                </a:solidFill>
              </a:defRPr>
            </a:lvl1pPr>
          </a:lstStyle>
          <a:p>
            <a:pPr lvl="0"/>
            <a:r>
              <a:rPr lang="en-US" dirty="0"/>
              <a:t>Click To Edit Optional Subtitle</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259336318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allout w Image Dark">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1">
                <a:solidFill>
                  <a:schemeClr val="accent6"/>
                </a:solidFill>
              </a:defRPr>
            </a:lvl1pPr>
          </a:lstStyle>
          <a:p>
            <a:r>
              <a:rPr lang="en-US" dirty="0"/>
              <a:t>Drag your image here (drop on the picture icon) and remember to send this box to the “back” so that the green dividing line is visually on top of the image.</a:t>
            </a:r>
          </a:p>
        </p:txBody>
      </p:sp>
      <p:sp>
        <p:nvSpPr>
          <p:cNvPr id="4"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dirty="0"/>
              <a:t>CLICK TO EDIT QUOTE OR CALLOUT</a:t>
            </a:r>
          </a:p>
        </p:txBody>
      </p:sp>
    </p:spTree>
    <p:extLst>
      <p:ext uri="{BB962C8B-B14F-4D97-AF65-F5344CB8AC3E}">
        <p14:creationId xmlns:p14="http://schemas.microsoft.com/office/powerpoint/2010/main" val="387439687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allout w Image Ligh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accent1"/>
                </a:solidFill>
              </a:defRPr>
            </a:lvl1pPr>
          </a:lstStyle>
          <a:p>
            <a:r>
              <a:rPr lang="en-US" dirty="0"/>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rgbClr val="00B0F0"/>
                </a:solidFill>
              </a:defRPr>
            </a:lvl1pPr>
          </a:lstStyle>
          <a:p>
            <a:r>
              <a:rPr lang="en-US" dirty="0"/>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208047622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allout on Whit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wrap="square" lIns="0" tIns="0" rIns="0" bIns="0" anchor="t">
            <a:noAutofit/>
          </a:bodyPr>
          <a:lstStyle>
            <a:lvl1pPr marL="0" indent="0" algn="ctr">
              <a:buFont typeface="Arial"/>
              <a:buNone/>
              <a:defRPr sz="4000">
                <a:solidFill>
                  <a:schemeClr val="accent1"/>
                </a:solidFill>
              </a:defRPr>
            </a:lvl1pPr>
          </a:lstStyle>
          <a:p>
            <a:r>
              <a:rPr lang="en-US" dirty="0"/>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wrap="square"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150922884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allout on SE Life Green">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dirty="0"/>
              <a:t>CLICK TO EDIT QUOTE OR CALLOUT</a:t>
            </a:r>
          </a:p>
        </p:txBody>
      </p:sp>
      <p:sp>
        <p:nvSpPr>
          <p:cNvPr id="10"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1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5"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11" name="Picture 10" descr="schneider_LIO_White_RGB.png"/>
          <p:cNvPicPr>
            <a:picLocks noChangeAspect="1"/>
          </p:cNvPicPr>
          <p:nvPr userDrawn="1"/>
        </p:nvPicPr>
        <p:blipFill>
          <a:blip r:embed="rId2" cstate="print"/>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307444708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ection Title">
    <p:spTree>
      <p:nvGrpSpPr>
        <p:cNvPr id="1" name=""/>
        <p:cNvGrpSpPr/>
        <p:nvPr/>
      </p:nvGrpSpPr>
      <p:grpSpPr>
        <a:xfrm>
          <a:off x="0" y="0"/>
          <a:ext cx="0" cy="0"/>
          <a:chOff x="0" y="0"/>
          <a:chExt cx="0" cy="0"/>
        </a:xfrm>
      </p:grpSpPr>
      <p:sp>
        <p:nvSpPr>
          <p:cNvPr id="14" name="Picture Placeholder 5"/>
          <p:cNvSpPr>
            <a:spLocks noGrp="1"/>
          </p:cNvSpPr>
          <p:nvPr>
            <p:ph type="pic" sz="quarter" idx="10" hasCustomPrompt="1"/>
          </p:nvPr>
        </p:nvSpPr>
        <p:spPr>
          <a:xfrm>
            <a:off x="0" y="0"/>
            <a:ext cx="9144000" cy="1981308"/>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3" name="Title 1"/>
          <p:cNvSpPr>
            <a:spLocks noGrp="1"/>
          </p:cNvSpPr>
          <p:nvPr>
            <p:ph type="title" hasCustomPrompt="1"/>
          </p:nvPr>
        </p:nvSpPr>
        <p:spPr>
          <a:xfrm>
            <a:off x="0" y="1981308"/>
            <a:ext cx="9144000" cy="3162191"/>
          </a:xfrm>
          <a:prstGeom prst="rect">
            <a:avLst/>
          </a:prstGeom>
          <a:solidFill>
            <a:schemeClr val="tx2"/>
          </a:solidFill>
        </p:spPr>
        <p:txBody>
          <a:bodyPr lIns="252000" tIns="252000" rIns="252000" bIns="252000" anchor="t" anchorCtr="0"/>
          <a:lstStyle>
            <a:lvl1pPr algn="l">
              <a:defRPr sz="2400" baseline="0">
                <a:solidFill>
                  <a:srgbClr val="FFFFFF"/>
                </a:solidFill>
              </a:defRPr>
            </a:lvl1pPr>
          </a:lstStyle>
          <a:p>
            <a:r>
              <a:rPr lang="en-US" dirty="0"/>
              <a:t>Click To Edit Section Title</a:t>
            </a:r>
          </a:p>
        </p:txBody>
      </p:sp>
      <p:sp>
        <p:nvSpPr>
          <p:cNvPr id="4" name="Text Placeholder 9"/>
          <p:cNvSpPr>
            <a:spLocks noGrp="1"/>
          </p:cNvSpPr>
          <p:nvPr>
            <p:ph type="body" sz="quarter" idx="11" hasCustomPrompt="1"/>
          </p:nvPr>
        </p:nvSpPr>
        <p:spPr>
          <a:xfrm>
            <a:off x="0" y="1608245"/>
            <a:ext cx="9144000" cy="373063"/>
          </a:xfrm>
          <a:prstGeom prst="rect">
            <a:avLst/>
          </a:prstGeom>
          <a:solidFill>
            <a:schemeClr val="tx2">
              <a:alpha val="80000"/>
            </a:schemeClr>
          </a:solidFill>
        </p:spPr>
        <p:txBody>
          <a:bodyPr lIns="252000" tIns="0" rIns="252000" bIns="0" anchor="ctr" anchorCtr="0"/>
          <a:lstStyle>
            <a:lvl1pPr marL="0" indent="0">
              <a:buNone/>
              <a:defRPr sz="1200" baseline="0">
                <a:solidFill>
                  <a:schemeClr val="bg1"/>
                </a:solidFill>
              </a:defRPr>
            </a:lvl1pPr>
          </a:lstStyle>
          <a:p>
            <a:pPr lvl="0"/>
            <a:r>
              <a:rPr lang="en-US" dirty="0"/>
              <a:t>Click To Edit Optional Subtitle</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White_RGB.png"/>
          <p:cNvPicPr>
            <a:picLocks noChangeAspect="1"/>
          </p:cNvPicPr>
          <p:nvPr userDrawn="1"/>
        </p:nvPicPr>
        <p:blipFill>
          <a:blip r:embed="rId2" cstate="print"/>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2945837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_Divider_Image">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9" name="Footer Placeholder 4"/>
          <p:cNvSpPr>
            <a:spLocks noGrp="1"/>
          </p:cNvSpPr>
          <p:nvPr>
            <p:ph type="ftr" sz="quarter" idx="3"/>
          </p:nvPr>
        </p:nvSpPr>
        <p:spPr>
          <a:xfrm>
            <a:off x="252414" y="4857155"/>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7" name="Picture 6" descr="schneider_LIO_White_RGB.png"/>
          <p:cNvPicPr>
            <a:picLocks noChangeAspect="1"/>
          </p:cNvPicPr>
          <p:nvPr userDrawn="1"/>
        </p:nvPicPr>
        <p:blipFill>
          <a:blip r:embed="rId2" cstate="print"/>
          <a:stretch>
            <a:fillRect/>
          </a:stretch>
        </p:blipFill>
        <p:spPr>
          <a:xfrm>
            <a:off x="7105948" y="4510059"/>
            <a:ext cx="1907005" cy="525789"/>
          </a:xfrm>
          <a:prstGeom prst="rect">
            <a:avLst/>
          </a:prstGeom>
        </p:spPr>
      </p:pic>
      <p:sp>
        <p:nvSpPr>
          <p:cNvPr id="12"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1966" tIns="0" rIns="0" bIns="0" anchor="ctr" anchorCtr="0"/>
          <a:lstStyle>
            <a:lvl1pPr algn="l">
              <a:defRPr sz="2400" baseline="0">
                <a:solidFill>
                  <a:srgbClr val="FFFFFF"/>
                </a:solidFill>
              </a:defRPr>
            </a:lvl1pPr>
          </a:lstStyle>
          <a:p>
            <a:r>
              <a:rPr lang="en-US" dirty="0"/>
              <a:t>Click To Edit Section Title</a:t>
            </a:r>
          </a:p>
        </p:txBody>
      </p:sp>
      <p:sp>
        <p:nvSpPr>
          <p:cNvPr id="13" name="Text Placeholder 9"/>
          <p:cNvSpPr>
            <a:spLocks noGrp="1"/>
          </p:cNvSpPr>
          <p:nvPr>
            <p:ph type="body" sz="quarter" idx="11" hasCustomPrompt="1"/>
          </p:nvPr>
        </p:nvSpPr>
        <p:spPr>
          <a:xfrm>
            <a:off x="0" y="2900387"/>
            <a:ext cx="9144000" cy="373063"/>
          </a:xfrm>
          <a:prstGeom prst="rect">
            <a:avLst/>
          </a:prstGeom>
          <a:solidFill>
            <a:schemeClr val="tx2"/>
          </a:solidFill>
        </p:spPr>
        <p:txBody>
          <a:bodyPr lIns="251966" tIns="0" rIns="0" bIns="0" anchor="ctr" anchorCtr="0"/>
          <a:lstStyle>
            <a:lvl1pPr marL="0" indent="0">
              <a:buNone/>
              <a:defRPr sz="1200" baseline="0">
                <a:solidFill>
                  <a:schemeClr val="bg1"/>
                </a:solidFill>
              </a:defRPr>
            </a:lvl1pPr>
          </a:lstStyle>
          <a:p>
            <a:pPr lvl="0"/>
            <a:r>
              <a:rPr lang="en-US" dirty="0"/>
              <a:t>Click To Edit Optional Subtitle</a:t>
            </a:r>
          </a:p>
        </p:txBody>
      </p:sp>
      <p:sp>
        <p:nvSpPr>
          <p:cNvPr id="10"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chemeClr val="accent6"/>
                </a:solidFill>
              </a:defRPr>
            </a:lvl1pPr>
          </a:lstStyle>
          <a:p>
            <a:r>
              <a:rPr lang="en-US" dirty="0"/>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260661131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Slide Master">
    <p:bg>
      <p:bgPr>
        <a:solidFill>
          <a:schemeClr val="tx2"/>
        </a:solidFill>
        <a:effectLst/>
      </p:bgPr>
    </p:bg>
    <p:spTree>
      <p:nvGrpSpPr>
        <p:cNvPr id="1" name=""/>
        <p:cNvGrpSpPr/>
        <p:nvPr/>
      </p:nvGrpSpPr>
      <p:grpSpPr>
        <a:xfrm>
          <a:off x="0" y="0"/>
          <a:ext cx="0" cy="0"/>
          <a:chOff x="0" y="0"/>
          <a:chExt cx="0" cy="0"/>
        </a:xfrm>
      </p:grpSpPr>
      <p:pic>
        <p:nvPicPr>
          <p:cNvPr id="4" name="Picture 3" descr="schneider_LIO_White_RGB.png"/>
          <p:cNvPicPr>
            <a:picLocks noChangeAspect="1"/>
          </p:cNvPicPr>
          <p:nvPr userDrawn="1"/>
        </p:nvPicPr>
        <p:blipFill>
          <a:blip r:embed="rId2" cstate="print"/>
          <a:stretch>
            <a:fillRect/>
          </a:stretch>
        </p:blipFill>
        <p:spPr>
          <a:xfrm>
            <a:off x="2769124" y="1958662"/>
            <a:ext cx="3559382" cy="981372"/>
          </a:xfrm>
          <a:prstGeom prst="rect">
            <a:avLst/>
          </a:prstGeom>
        </p:spPr>
      </p:pic>
    </p:spTree>
    <p:extLst>
      <p:ext uri="{BB962C8B-B14F-4D97-AF65-F5344CB8AC3E}">
        <p14:creationId xmlns:p14="http://schemas.microsoft.com/office/powerpoint/2010/main" val="304139077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8" name="Content Placeholder 2"/>
          <p:cNvSpPr>
            <a:spLocks noGrp="1"/>
          </p:cNvSpPr>
          <p:nvPr>
            <p:ph sz="quarter" idx="31"/>
          </p:nvPr>
        </p:nvSpPr>
        <p:spPr>
          <a:xfrm>
            <a:off x="258055" y="1203325"/>
            <a:ext cx="8679570" cy="3176589"/>
          </a:xfrm>
          <a:prstGeom prst="rect">
            <a:avLst/>
          </a:prstGeo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32"/>
          </p:nvPr>
        </p:nvSpPr>
        <p:spPr>
          <a:xfrm>
            <a:off x="252413" y="230187"/>
            <a:ext cx="8647112" cy="369332"/>
          </a:xfrm>
          <a:prstGeom prst="rect">
            <a:avLst/>
          </a:prstGeo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3"/>
          <p:cNvSpPr>
            <a:spLocks noGrp="1"/>
          </p:cNvSpPr>
          <p:nvPr>
            <p:ph type="body" sz="quarter" idx="33"/>
          </p:nvPr>
        </p:nvSpPr>
        <p:spPr>
          <a:xfrm>
            <a:off x="252413" y="683366"/>
            <a:ext cx="8647112" cy="253916"/>
          </a:xfrm>
          <a:prstGeom prst="rect">
            <a:avLst/>
          </a:prstGeo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92808857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05979"/>
            <a:ext cx="8229600" cy="857250"/>
          </a:xfrm>
          <a:prstGeom prst="rect">
            <a:avLst/>
          </a:prstGeom>
        </p:spPr>
        <p:txBody>
          <a:bodyPr/>
          <a:lstStyle/>
          <a:p>
            <a:r>
              <a:rPr lang="en-US"/>
              <a:t>Образец заголовка</a:t>
            </a:r>
            <a:endParaRPr lang="ru-RU"/>
          </a:p>
        </p:txBody>
      </p:sp>
      <p:sp>
        <p:nvSpPr>
          <p:cNvPr id="3" name="Содержимое 2"/>
          <p:cNvSpPr>
            <a:spLocks noGrp="1"/>
          </p:cNvSpPr>
          <p:nvPr>
            <p:ph idx="1"/>
          </p:nvPr>
        </p:nvSpPr>
        <p:spPr>
          <a:xfrm>
            <a:off x="457200" y="1200151"/>
            <a:ext cx="8229600" cy="3394472"/>
          </a:xfrm>
          <a:prstGeom prst="rect">
            <a:avLst/>
          </a:prstGeo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Дата 3"/>
          <p:cNvSpPr>
            <a:spLocks noGrp="1"/>
          </p:cNvSpPr>
          <p:nvPr>
            <p:ph type="dt" sz="half" idx="10"/>
          </p:nvPr>
        </p:nvSpPr>
        <p:spPr>
          <a:xfrm>
            <a:off x="457200" y="4767263"/>
            <a:ext cx="2133600" cy="273844"/>
          </a:xfrm>
          <a:prstGeom prst="rect">
            <a:avLst/>
          </a:prstGeom>
        </p:spPr>
        <p:txBody>
          <a:bodyPr/>
          <a:lstStyle/>
          <a:p>
            <a:fld id="{DFF95844-EEF7-2545-8F78-3D01E3D1C05C}" type="datetimeFigureOut">
              <a:rPr lang="ru-RU"/>
              <a:pPr/>
              <a:t>07.08.2017</a:t>
            </a:fld>
            <a:endParaRPr lang="ru-RU"/>
          </a:p>
        </p:txBody>
      </p:sp>
      <p:sp>
        <p:nvSpPr>
          <p:cNvPr id="5" name="Нижний колонтитул 4"/>
          <p:cNvSpPr>
            <a:spLocks noGrp="1"/>
          </p:cNvSpPr>
          <p:nvPr>
            <p:ph type="ftr" sz="quarter" idx="11"/>
          </p:nvPr>
        </p:nvSpPr>
        <p:spPr>
          <a:xfrm>
            <a:off x="3124200" y="4767263"/>
            <a:ext cx="2895600" cy="273844"/>
          </a:xfrm>
          <a:prstGeom prst="rect">
            <a:avLst/>
          </a:prstGeom>
        </p:spPr>
        <p:txBody>
          <a:bodyPr/>
          <a:lstStyle/>
          <a:p>
            <a:endParaRPr lang="ru-RU"/>
          </a:p>
        </p:txBody>
      </p:sp>
      <p:sp>
        <p:nvSpPr>
          <p:cNvPr id="6" name="Номер слайда 5"/>
          <p:cNvSpPr>
            <a:spLocks noGrp="1"/>
          </p:cNvSpPr>
          <p:nvPr>
            <p:ph type="sldNum" sz="quarter" idx="12"/>
          </p:nvPr>
        </p:nvSpPr>
        <p:spPr>
          <a:xfrm>
            <a:off x="6553200" y="4767263"/>
            <a:ext cx="2133600" cy="273844"/>
          </a:xfrm>
          <a:prstGeom prst="rect">
            <a:avLst/>
          </a:prstGeom>
        </p:spPr>
        <p:txBody>
          <a:bodyPr/>
          <a:lstStyle/>
          <a:p>
            <a:fld id="{508D70C1-2F80-DA41-8D26-0808326D8656}" type="slidenum">
              <a:rPr/>
              <a:pPr/>
              <a:t>‹#›</a:t>
            </a:fld>
            <a:endParaRPr lang="ru-RU"/>
          </a:p>
        </p:txBody>
      </p:sp>
    </p:spTree>
    <p:extLst>
      <p:ext uri="{BB962C8B-B14F-4D97-AF65-F5344CB8AC3E}">
        <p14:creationId xmlns:p14="http://schemas.microsoft.com/office/powerpoint/2010/main" val="423371859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ection Title w/ Image 4">
    <p:spTree>
      <p:nvGrpSpPr>
        <p:cNvPr id="1" name=""/>
        <p:cNvGrpSpPr/>
        <p:nvPr/>
      </p:nvGrpSpPr>
      <p:grpSpPr>
        <a:xfrm>
          <a:off x="0" y="0"/>
          <a:ext cx="0" cy="0"/>
          <a:chOff x="0" y="0"/>
          <a:chExt cx="0" cy="0"/>
        </a:xfrm>
      </p:grpSpPr>
      <p:sp>
        <p:nvSpPr>
          <p:cNvPr id="6" name="Rectangle 5"/>
          <p:cNvSpPr/>
          <p:nvPr userDrawn="1"/>
        </p:nvSpPr>
        <p:spPr>
          <a:xfrm rot="5400000">
            <a:off x="1854994" y="2385219"/>
            <a:ext cx="5143500" cy="3730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7"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02475" y="4510088"/>
            <a:ext cx="19224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12"/>
          <p:cNvSpPr>
            <a:spLocks noGrp="1"/>
          </p:cNvSpPr>
          <p:nvPr>
            <p:ph sz="quarter" idx="12"/>
          </p:nvPr>
        </p:nvSpPr>
        <p:spPr>
          <a:xfrm>
            <a:off x="4613273" y="0"/>
            <a:ext cx="4530727" cy="5143499"/>
          </a:xfrm>
          <a:prstGeom prst="rect">
            <a:avLst/>
          </a:prstGeom>
          <a:solidFill>
            <a:schemeClr val="accent2">
              <a:alpha val="20000"/>
            </a:schemeClr>
          </a:solidFill>
        </p:spPr>
        <p:txBody>
          <a:bodyPr lIns="252000" tIns="252000" rIns="252000" bIns="252000"/>
          <a:lstStyle>
            <a:lvl1pPr marL="0" indent="0">
              <a:buNone/>
              <a:defRPr sz="1050">
                <a:solidFill>
                  <a:schemeClr val="accent2">
                    <a:lumMod val="60000"/>
                    <a:lumOff val="40000"/>
                  </a:schemeClr>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a:t>Click to edit Master text styles</a:t>
            </a:r>
          </a:p>
        </p:txBody>
      </p:sp>
      <p:sp>
        <p:nvSpPr>
          <p:cNvPr id="3" name="Content Placeholder 12"/>
          <p:cNvSpPr>
            <a:spLocks noGrp="1"/>
          </p:cNvSpPr>
          <p:nvPr>
            <p:ph sz="quarter" idx="11"/>
          </p:nvPr>
        </p:nvSpPr>
        <p:spPr>
          <a:xfrm>
            <a:off x="252413" y="982952"/>
            <a:ext cx="3749962" cy="1452705"/>
          </a:xfrm>
          <a:prstGeom prst="rect">
            <a:avLst/>
          </a:prstGeom>
          <a:noFill/>
        </p:spPr>
        <p:txBody>
          <a:bodyPr wrap="square"/>
          <a:lstStyle>
            <a:lvl1pPr marL="236538" indent="-236538">
              <a:buClr>
                <a:schemeClr val="tx2"/>
              </a:buClr>
              <a:buFont typeface="Arial" panose="020B0604020202020204" pitchFamily="34" charset="0"/>
              <a:buChar char="•"/>
              <a:defRPr sz="2000">
                <a:solidFill>
                  <a:schemeClr val="accent1"/>
                </a:solidFill>
              </a:defRPr>
            </a:lvl1pPr>
            <a:lvl2pPr marL="457200" indent="-220663">
              <a:buClr>
                <a:schemeClr val="tx2"/>
              </a:buClr>
              <a:buFont typeface="Arial" panose="020B0604020202020204" pitchFamily="34" charset="0"/>
              <a:buChar char="•"/>
              <a:defRPr sz="1800">
                <a:solidFill>
                  <a:schemeClr val="accent1"/>
                </a:solidFill>
              </a:defRPr>
            </a:lvl2pPr>
            <a:lvl3pPr marL="630238" indent="-173038">
              <a:buClr>
                <a:schemeClr val="tx2"/>
              </a:buClr>
              <a:buFont typeface="Arial" panose="020B0604020202020204" pitchFamily="34" charset="0"/>
              <a:buChar char="•"/>
              <a:defRPr sz="1600">
                <a:solidFill>
                  <a:schemeClr val="accent1"/>
                </a:solidFill>
              </a:defRPr>
            </a:lvl3pPr>
            <a:lvl4pPr marL="803275" indent="-173038">
              <a:buClr>
                <a:schemeClr val="tx2"/>
              </a:buClr>
              <a:buFont typeface="Arial" panose="020B0604020202020204" pitchFamily="34" charset="0"/>
              <a:buChar char="•"/>
              <a:defRPr sz="1400">
                <a:solidFill>
                  <a:schemeClr val="accent1"/>
                </a:solidFill>
              </a:defRPr>
            </a:lvl4pPr>
            <a:lvl5pPr marL="977900" indent="-174625" defTabSz="314325">
              <a:buClr>
                <a:schemeClr val="tx2"/>
              </a:buClr>
              <a:buFont typeface="Arial" panose="020B0604020202020204" pitchFamily="34" charset="0"/>
              <a:buChar char="•"/>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252413" y="348333"/>
            <a:ext cx="3749962" cy="369332"/>
          </a:xfrm>
          <a:prstGeom prst="rect">
            <a:avLst/>
          </a:prstGeom>
        </p:spPr>
        <p:txBody>
          <a:bodyPr anchor="ctr"/>
          <a:lstStyle>
            <a:lvl1pPr algn="l">
              <a:defRPr sz="2400"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quarter" idx="14"/>
          </p:nvPr>
        </p:nvSpPr>
        <p:spPr>
          <a:xfrm>
            <a:off x="4240208" y="0"/>
            <a:ext cx="746127" cy="5143500"/>
          </a:xfrm>
          <a:prstGeom prst="rect">
            <a:avLst/>
          </a:prstGeom>
          <a:solidFill>
            <a:schemeClr val="tx2">
              <a:alpha val="80000"/>
            </a:schemeClr>
          </a:solidFill>
          <a:ln>
            <a:noFill/>
          </a:ln>
        </p:spPr>
        <p:txBody>
          <a:bodyPr/>
          <a:lstStyle>
            <a:lvl1pPr marL="0" indent="0">
              <a:buNone/>
              <a:defRPr/>
            </a:lvl1pPr>
          </a:lstStyle>
          <a:p>
            <a:pPr lvl="0"/>
            <a:r>
              <a:rPr lang="en-US"/>
              <a:t>Click to edit Master text styles</a:t>
            </a:r>
          </a:p>
        </p:txBody>
      </p:sp>
      <p:sp>
        <p:nvSpPr>
          <p:cNvPr id="8" name="Slide Number Placeholder 5"/>
          <p:cNvSpPr>
            <a:spLocks noGrp="1"/>
          </p:cNvSpPr>
          <p:nvPr>
            <p:ph type="sldNum" sz="quarter" idx="15"/>
          </p:nvPr>
        </p:nvSpPr>
        <p:spPr/>
        <p:txBody>
          <a:bodyPr/>
          <a:lstStyle>
            <a:lvl1pPr>
              <a:defRPr/>
            </a:lvl1pPr>
          </a:lstStyle>
          <a:p>
            <a:r>
              <a:rPr lang="en-US" altLang="ru-RU"/>
              <a:t>Page </a:t>
            </a:r>
            <a:fld id="{12AE1E0D-D5DB-4D7E-8E70-4A59569DCD83}" type="slidenum">
              <a:rPr lang="en-US" altLang="ru-RU"/>
              <a:pPr/>
              <a:t>‹#›</a:t>
            </a:fld>
            <a:endParaRPr lang="en-US" altLang="ru-RU"/>
          </a:p>
        </p:txBody>
      </p:sp>
      <p:sp>
        <p:nvSpPr>
          <p:cNvPr id="9" name="Footer Placeholder 4"/>
          <p:cNvSpPr>
            <a:spLocks noGrp="1"/>
          </p:cNvSpPr>
          <p:nvPr>
            <p:ph type="ftr" sz="quarter" idx="16"/>
          </p:nvPr>
        </p:nvSpPr>
        <p:spPr/>
        <p:txBody>
          <a:bodyPr/>
          <a:lstStyle>
            <a:lvl1pPr algn="l">
              <a:defRPr sz="600">
                <a:solidFill>
                  <a:schemeClr val="accent1"/>
                </a:solidFill>
                <a:latin typeface="Arial"/>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11890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w/ Green_Image  ">
    <p:spTree>
      <p:nvGrpSpPr>
        <p:cNvPr id="1" name=""/>
        <p:cNvGrpSpPr/>
        <p:nvPr/>
      </p:nvGrpSpPr>
      <p:grpSpPr>
        <a:xfrm>
          <a:off x="0" y="0"/>
          <a:ext cx="0" cy="0"/>
          <a:chOff x="0" y="0"/>
          <a:chExt cx="0" cy="0"/>
        </a:xfrm>
      </p:grpSpPr>
      <p:sp>
        <p:nvSpPr>
          <p:cNvPr id="14" name="Content Placeholder 12"/>
          <p:cNvSpPr>
            <a:spLocks noGrp="1"/>
          </p:cNvSpPr>
          <p:nvPr>
            <p:ph sz="quarter" idx="12" hasCustomPrompt="1"/>
          </p:nvPr>
        </p:nvSpPr>
        <p:spPr>
          <a:xfrm>
            <a:off x="4565650" y="-2"/>
            <a:ext cx="4578351"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2">
                    <a:lumMod val="60000"/>
                    <a:lumOff val="40000"/>
                  </a:schemeClr>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dirty="0"/>
              <a:t>Insert Your Content Here</a:t>
            </a:r>
          </a:p>
        </p:txBody>
      </p:sp>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ontent Placeholder 12"/>
          <p:cNvSpPr>
            <a:spLocks noGrp="1"/>
          </p:cNvSpPr>
          <p:nvPr>
            <p:ph sz="quarter" idx="1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198943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ontent Placeholder 12"/>
          <p:cNvSpPr>
            <a:spLocks noGrp="1"/>
          </p:cNvSpPr>
          <p:nvPr>
            <p:ph sz="quarter" idx="11" hasCustomPrompt="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baseline="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dirty="0"/>
              <a:t>Agenda (edit text)</a:t>
            </a:r>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10" name="Rechteck 7"/>
          <p:cNvSpPr/>
          <p:nvPr userDrawn="1"/>
        </p:nvSpPr>
        <p:spPr>
          <a:xfrm>
            <a:off x="5032059" y="274283"/>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chemeClr val="accent1"/>
              </a:solidFill>
              <a:latin typeface="+mn-lt"/>
              <a:ea typeface="Arial Unicode MS" pitchFamily="34" charset="-128"/>
              <a:cs typeface="Arial" pitchFamily="34" charset="0"/>
            </a:endParaRPr>
          </a:p>
        </p:txBody>
      </p:sp>
      <p:sp>
        <p:nvSpPr>
          <p:cNvPr id="11" name="Rechteck 8"/>
          <p:cNvSpPr/>
          <p:nvPr userDrawn="1"/>
        </p:nvSpPr>
        <p:spPr>
          <a:xfrm>
            <a:off x="5616268" y="274288"/>
            <a:ext cx="32004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endParaRPr lang="en-US" sz="1300" b="1" dirty="0">
              <a:solidFill>
                <a:schemeClr val="accent1"/>
              </a:solidFill>
              <a:latin typeface="+mn-lt"/>
              <a:cs typeface="Arial" pitchFamily="34" charset="0"/>
            </a:endParaRPr>
          </a:p>
        </p:txBody>
      </p:sp>
      <p:sp>
        <p:nvSpPr>
          <p:cNvPr id="12" name="Rechteck 10"/>
          <p:cNvSpPr/>
          <p:nvPr userDrawn="1"/>
        </p:nvSpPr>
        <p:spPr>
          <a:xfrm>
            <a:off x="5028791" y="7858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13" name="Rechteck 11"/>
          <p:cNvSpPr/>
          <p:nvPr userDrawn="1"/>
        </p:nvSpPr>
        <p:spPr>
          <a:xfrm>
            <a:off x="5624172" y="7868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31" name="Rechteck 10"/>
          <p:cNvSpPr/>
          <p:nvPr userDrawn="1"/>
        </p:nvSpPr>
        <p:spPr>
          <a:xfrm>
            <a:off x="5028791" y="13001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32" name="Rechteck 11"/>
          <p:cNvSpPr/>
          <p:nvPr userDrawn="1"/>
        </p:nvSpPr>
        <p:spPr>
          <a:xfrm>
            <a:off x="5624172" y="13011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5" name="Rechteck 10"/>
          <p:cNvSpPr/>
          <p:nvPr userDrawn="1"/>
        </p:nvSpPr>
        <p:spPr>
          <a:xfrm>
            <a:off x="5028791" y="18145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46" name="Rechteck 11"/>
          <p:cNvSpPr/>
          <p:nvPr userDrawn="1"/>
        </p:nvSpPr>
        <p:spPr>
          <a:xfrm>
            <a:off x="5624172" y="18155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7" name="Rechteck 10"/>
          <p:cNvSpPr/>
          <p:nvPr userDrawn="1"/>
        </p:nvSpPr>
        <p:spPr>
          <a:xfrm>
            <a:off x="5028791" y="23288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48" name="Rechteck 11"/>
          <p:cNvSpPr/>
          <p:nvPr userDrawn="1"/>
        </p:nvSpPr>
        <p:spPr>
          <a:xfrm>
            <a:off x="5624172" y="23298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9" name="Rechteck 10"/>
          <p:cNvSpPr/>
          <p:nvPr userDrawn="1"/>
        </p:nvSpPr>
        <p:spPr>
          <a:xfrm>
            <a:off x="5028791" y="28622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0" name="Rechteck 11"/>
          <p:cNvSpPr/>
          <p:nvPr userDrawn="1"/>
        </p:nvSpPr>
        <p:spPr>
          <a:xfrm>
            <a:off x="5624172" y="28632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51" name="Rechteck 10"/>
          <p:cNvSpPr/>
          <p:nvPr userDrawn="1"/>
        </p:nvSpPr>
        <p:spPr>
          <a:xfrm>
            <a:off x="5028791" y="33956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2" name="Rechteck 11"/>
          <p:cNvSpPr/>
          <p:nvPr userDrawn="1"/>
        </p:nvSpPr>
        <p:spPr>
          <a:xfrm>
            <a:off x="5624172" y="33966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55" name="Rechteck 10"/>
          <p:cNvSpPr/>
          <p:nvPr userDrawn="1"/>
        </p:nvSpPr>
        <p:spPr>
          <a:xfrm>
            <a:off x="5028791" y="3919570"/>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6" name="Rechteck 11"/>
          <p:cNvSpPr/>
          <p:nvPr userDrawn="1"/>
        </p:nvSpPr>
        <p:spPr>
          <a:xfrm>
            <a:off x="5624172" y="3920561"/>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24" name="Text Placeholder 4"/>
          <p:cNvSpPr>
            <a:spLocks noGrp="1"/>
          </p:cNvSpPr>
          <p:nvPr userDrawn="1">
            <p:ph type="body" sz="quarter" idx="13" hasCustomPrompt="1"/>
          </p:nvPr>
        </p:nvSpPr>
        <p:spPr>
          <a:xfrm>
            <a:off x="5004100" y="382137"/>
            <a:ext cx="509596" cy="210641"/>
          </a:xfrm>
          <a:prstGeom prst="rect">
            <a:avLst/>
          </a:prstGeom>
        </p:spPr>
        <p:txBody>
          <a:bodyPr anchor="ctr"/>
          <a:lstStyle>
            <a:lvl1pPr algn="ctr">
              <a:buNone/>
              <a:defRPr sz="1300" b="1">
                <a:solidFill>
                  <a:schemeClr val="accent1"/>
                </a:solidFill>
              </a:defRPr>
            </a:lvl1pPr>
          </a:lstStyle>
          <a:p>
            <a:r>
              <a:rPr lang="en-US" dirty="0"/>
              <a:t>1</a:t>
            </a:r>
          </a:p>
        </p:txBody>
      </p:sp>
      <p:sp>
        <p:nvSpPr>
          <p:cNvPr id="23" name="Text Placeholder 4"/>
          <p:cNvSpPr>
            <a:spLocks noGrp="1"/>
          </p:cNvSpPr>
          <p:nvPr userDrawn="1">
            <p:ph type="body" sz="quarter" idx="12" hasCustomPrompt="1"/>
          </p:nvPr>
        </p:nvSpPr>
        <p:spPr>
          <a:xfrm>
            <a:off x="5629632" y="395785"/>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26" name="Text Placeholder 4"/>
          <p:cNvSpPr>
            <a:spLocks noGrp="1"/>
          </p:cNvSpPr>
          <p:nvPr userDrawn="1">
            <p:ph type="body" sz="quarter" idx="15" hasCustomPrompt="1"/>
          </p:nvPr>
        </p:nvSpPr>
        <p:spPr>
          <a:xfrm>
            <a:off x="5006372" y="875737"/>
            <a:ext cx="509596" cy="210641"/>
          </a:xfrm>
          <a:prstGeom prst="rect">
            <a:avLst/>
          </a:prstGeom>
        </p:spPr>
        <p:txBody>
          <a:bodyPr anchor="ctr"/>
          <a:lstStyle>
            <a:lvl1pPr algn="ctr">
              <a:buNone/>
              <a:defRPr sz="1300" b="1">
                <a:solidFill>
                  <a:schemeClr val="accent1"/>
                </a:solidFill>
              </a:defRPr>
            </a:lvl1pPr>
          </a:lstStyle>
          <a:p>
            <a:r>
              <a:rPr lang="en-US" dirty="0"/>
              <a:t>2</a:t>
            </a:r>
          </a:p>
        </p:txBody>
      </p:sp>
      <p:sp>
        <p:nvSpPr>
          <p:cNvPr id="25" name="Text Placeholder 4"/>
          <p:cNvSpPr>
            <a:spLocks noGrp="1"/>
          </p:cNvSpPr>
          <p:nvPr userDrawn="1">
            <p:ph type="body" sz="quarter" idx="14" hasCustomPrompt="1"/>
          </p:nvPr>
        </p:nvSpPr>
        <p:spPr>
          <a:xfrm>
            <a:off x="5631904" y="889385"/>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27" name="Text Placeholder 4"/>
          <p:cNvSpPr>
            <a:spLocks noGrp="1"/>
          </p:cNvSpPr>
          <p:nvPr userDrawn="1">
            <p:ph type="body" sz="quarter" idx="16" hasCustomPrompt="1"/>
          </p:nvPr>
        </p:nvSpPr>
        <p:spPr>
          <a:xfrm>
            <a:off x="4994996" y="1410281"/>
            <a:ext cx="509596" cy="210641"/>
          </a:xfrm>
          <a:prstGeom prst="rect">
            <a:avLst/>
          </a:prstGeom>
        </p:spPr>
        <p:txBody>
          <a:bodyPr anchor="ctr"/>
          <a:lstStyle>
            <a:lvl1pPr algn="ctr">
              <a:buNone/>
              <a:defRPr sz="1300" b="1">
                <a:solidFill>
                  <a:schemeClr val="accent1"/>
                </a:solidFill>
              </a:defRPr>
            </a:lvl1pPr>
          </a:lstStyle>
          <a:p>
            <a:r>
              <a:rPr lang="en-US" dirty="0"/>
              <a:t>3</a:t>
            </a:r>
          </a:p>
        </p:txBody>
      </p:sp>
      <p:sp>
        <p:nvSpPr>
          <p:cNvPr id="28" name="Text Placeholder 4"/>
          <p:cNvSpPr>
            <a:spLocks noGrp="1"/>
          </p:cNvSpPr>
          <p:nvPr userDrawn="1">
            <p:ph type="body" sz="quarter" idx="17" hasCustomPrompt="1"/>
          </p:nvPr>
        </p:nvSpPr>
        <p:spPr>
          <a:xfrm>
            <a:off x="5620528" y="1423929"/>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29" name="Text Placeholder 4"/>
          <p:cNvSpPr>
            <a:spLocks noGrp="1"/>
          </p:cNvSpPr>
          <p:nvPr userDrawn="1">
            <p:ph type="body" sz="quarter" idx="18" hasCustomPrompt="1"/>
          </p:nvPr>
        </p:nvSpPr>
        <p:spPr>
          <a:xfrm>
            <a:off x="4992724" y="1926633"/>
            <a:ext cx="509596" cy="210641"/>
          </a:xfrm>
          <a:prstGeom prst="rect">
            <a:avLst/>
          </a:prstGeom>
        </p:spPr>
        <p:txBody>
          <a:bodyPr anchor="ctr"/>
          <a:lstStyle>
            <a:lvl1pPr algn="ctr">
              <a:buNone/>
              <a:defRPr sz="1300" b="1">
                <a:solidFill>
                  <a:schemeClr val="accent1"/>
                </a:solidFill>
              </a:defRPr>
            </a:lvl1pPr>
          </a:lstStyle>
          <a:p>
            <a:r>
              <a:rPr lang="en-US" dirty="0"/>
              <a:t>4</a:t>
            </a:r>
          </a:p>
        </p:txBody>
      </p:sp>
      <p:sp>
        <p:nvSpPr>
          <p:cNvPr id="30" name="Text Placeholder 4"/>
          <p:cNvSpPr>
            <a:spLocks noGrp="1"/>
          </p:cNvSpPr>
          <p:nvPr userDrawn="1">
            <p:ph type="body" sz="quarter" idx="19" hasCustomPrompt="1"/>
          </p:nvPr>
        </p:nvSpPr>
        <p:spPr>
          <a:xfrm>
            <a:off x="5618256" y="1940281"/>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3" name="Text Placeholder 4"/>
          <p:cNvSpPr>
            <a:spLocks noGrp="1"/>
          </p:cNvSpPr>
          <p:nvPr userDrawn="1">
            <p:ph type="body" sz="quarter" idx="20" hasCustomPrompt="1"/>
          </p:nvPr>
        </p:nvSpPr>
        <p:spPr>
          <a:xfrm>
            <a:off x="4994996" y="2420233"/>
            <a:ext cx="509596" cy="210641"/>
          </a:xfrm>
          <a:prstGeom prst="rect">
            <a:avLst/>
          </a:prstGeom>
        </p:spPr>
        <p:txBody>
          <a:bodyPr anchor="ctr"/>
          <a:lstStyle>
            <a:lvl1pPr algn="ctr">
              <a:buNone/>
              <a:defRPr sz="1300" b="1">
                <a:solidFill>
                  <a:schemeClr val="accent1"/>
                </a:solidFill>
              </a:defRPr>
            </a:lvl1pPr>
          </a:lstStyle>
          <a:p>
            <a:r>
              <a:rPr lang="en-US" dirty="0"/>
              <a:t>5</a:t>
            </a:r>
          </a:p>
        </p:txBody>
      </p:sp>
      <p:sp>
        <p:nvSpPr>
          <p:cNvPr id="34" name="Text Placeholder 4"/>
          <p:cNvSpPr>
            <a:spLocks noGrp="1"/>
          </p:cNvSpPr>
          <p:nvPr userDrawn="1">
            <p:ph type="body" sz="quarter" idx="21" hasCustomPrompt="1"/>
          </p:nvPr>
        </p:nvSpPr>
        <p:spPr>
          <a:xfrm>
            <a:off x="5620528" y="2433881"/>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5" name="Text Placeholder 4"/>
          <p:cNvSpPr>
            <a:spLocks noGrp="1"/>
          </p:cNvSpPr>
          <p:nvPr userDrawn="1">
            <p:ph type="body" sz="quarter" idx="22" hasCustomPrompt="1"/>
          </p:nvPr>
        </p:nvSpPr>
        <p:spPr>
          <a:xfrm>
            <a:off x="4997268" y="2954777"/>
            <a:ext cx="509596" cy="210641"/>
          </a:xfrm>
          <a:prstGeom prst="rect">
            <a:avLst/>
          </a:prstGeom>
        </p:spPr>
        <p:txBody>
          <a:bodyPr anchor="ctr"/>
          <a:lstStyle>
            <a:lvl1pPr algn="ctr">
              <a:buNone/>
              <a:defRPr sz="1300" b="1">
                <a:solidFill>
                  <a:schemeClr val="accent1"/>
                </a:solidFill>
              </a:defRPr>
            </a:lvl1pPr>
          </a:lstStyle>
          <a:p>
            <a:r>
              <a:rPr lang="en-US" dirty="0"/>
              <a:t>6</a:t>
            </a:r>
          </a:p>
        </p:txBody>
      </p:sp>
      <p:sp>
        <p:nvSpPr>
          <p:cNvPr id="36" name="Text Placeholder 4"/>
          <p:cNvSpPr>
            <a:spLocks noGrp="1"/>
          </p:cNvSpPr>
          <p:nvPr userDrawn="1">
            <p:ph type="body" sz="quarter" idx="23" hasCustomPrompt="1"/>
          </p:nvPr>
        </p:nvSpPr>
        <p:spPr>
          <a:xfrm>
            <a:off x="5609152" y="2968425"/>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7" name="Text Placeholder 4"/>
          <p:cNvSpPr>
            <a:spLocks noGrp="1"/>
          </p:cNvSpPr>
          <p:nvPr userDrawn="1">
            <p:ph type="body" sz="quarter" idx="24" hasCustomPrompt="1"/>
          </p:nvPr>
        </p:nvSpPr>
        <p:spPr>
          <a:xfrm>
            <a:off x="4983620" y="3487049"/>
            <a:ext cx="509596" cy="210641"/>
          </a:xfrm>
          <a:prstGeom prst="rect">
            <a:avLst/>
          </a:prstGeom>
        </p:spPr>
        <p:txBody>
          <a:bodyPr anchor="ctr"/>
          <a:lstStyle>
            <a:lvl1pPr algn="ctr">
              <a:buNone/>
              <a:defRPr sz="1300" b="1">
                <a:solidFill>
                  <a:schemeClr val="accent1"/>
                </a:solidFill>
              </a:defRPr>
            </a:lvl1pPr>
          </a:lstStyle>
          <a:p>
            <a:r>
              <a:rPr lang="en-US" dirty="0"/>
              <a:t>7</a:t>
            </a:r>
          </a:p>
        </p:txBody>
      </p:sp>
      <p:sp>
        <p:nvSpPr>
          <p:cNvPr id="38" name="Text Placeholder 4"/>
          <p:cNvSpPr>
            <a:spLocks noGrp="1"/>
          </p:cNvSpPr>
          <p:nvPr userDrawn="1">
            <p:ph type="body" sz="quarter" idx="25" hasCustomPrompt="1"/>
          </p:nvPr>
        </p:nvSpPr>
        <p:spPr>
          <a:xfrm>
            <a:off x="5622800" y="3500697"/>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9" name="Text Placeholder 4"/>
          <p:cNvSpPr>
            <a:spLocks noGrp="1"/>
          </p:cNvSpPr>
          <p:nvPr userDrawn="1">
            <p:ph type="body" sz="quarter" idx="26" hasCustomPrompt="1"/>
          </p:nvPr>
        </p:nvSpPr>
        <p:spPr>
          <a:xfrm>
            <a:off x="4985892" y="4021593"/>
            <a:ext cx="509596" cy="210641"/>
          </a:xfrm>
          <a:prstGeom prst="rect">
            <a:avLst/>
          </a:prstGeom>
        </p:spPr>
        <p:txBody>
          <a:bodyPr anchor="ctr"/>
          <a:lstStyle>
            <a:lvl1pPr algn="ctr">
              <a:buNone/>
              <a:defRPr sz="1300" b="1">
                <a:solidFill>
                  <a:schemeClr val="accent1"/>
                </a:solidFill>
              </a:defRPr>
            </a:lvl1pPr>
          </a:lstStyle>
          <a:p>
            <a:r>
              <a:rPr lang="en-US" dirty="0"/>
              <a:t>8</a:t>
            </a:r>
          </a:p>
        </p:txBody>
      </p:sp>
      <p:sp>
        <p:nvSpPr>
          <p:cNvPr id="40" name="Text Placeholder 4"/>
          <p:cNvSpPr>
            <a:spLocks noGrp="1"/>
          </p:cNvSpPr>
          <p:nvPr userDrawn="1">
            <p:ph type="body" sz="quarter" idx="27" hasCustomPrompt="1"/>
          </p:nvPr>
        </p:nvSpPr>
        <p:spPr>
          <a:xfrm>
            <a:off x="5611424" y="4035241"/>
            <a:ext cx="3145878" cy="208365"/>
          </a:xfrm>
          <a:prstGeom prst="rect">
            <a:avLst/>
          </a:prstGeom>
        </p:spPr>
        <p:txBody>
          <a:bodyPr anchor="ctr"/>
          <a:lstStyle>
            <a:lvl1pPr>
              <a:buNone/>
              <a:defRPr sz="1300" b="1">
                <a:solidFill>
                  <a:schemeClr val="accent1"/>
                </a:solidFill>
              </a:defRPr>
            </a:lvl1pPr>
          </a:lstStyle>
          <a:p>
            <a:r>
              <a:rPr lang="en-US" dirty="0"/>
              <a:t>Edit text</a:t>
            </a:r>
          </a:p>
        </p:txBody>
      </p:sp>
    </p:spTree>
    <p:extLst>
      <p:ext uri="{BB962C8B-B14F-4D97-AF65-F5344CB8AC3E}">
        <p14:creationId xmlns:p14="http://schemas.microsoft.com/office/powerpoint/2010/main" val="198943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w/ Image ">
    <p:spTree>
      <p:nvGrpSpPr>
        <p:cNvPr id="1" name=""/>
        <p:cNvGrpSpPr/>
        <p:nvPr/>
      </p:nvGrpSpPr>
      <p:grpSpPr>
        <a:xfrm>
          <a:off x="0" y="0"/>
          <a:ext cx="0" cy="0"/>
          <a:chOff x="0" y="0"/>
          <a:chExt cx="0" cy="0"/>
        </a:xfrm>
      </p:grpSpPr>
      <p:sp>
        <p:nvSpPr>
          <p:cNvPr id="20" name="Content Placeholder 12"/>
          <p:cNvSpPr>
            <a:spLocks noGrp="1"/>
          </p:cNvSpPr>
          <p:nvPr>
            <p:ph sz="quarter" idx="12" hasCustomPrompt="1"/>
          </p:nvPr>
        </p:nvSpPr>
        <p:spPr>
          <a:xfrm>
            <a:off x="4613273" y="0"/>
            <a:ext cx="4530727"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1"/>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dirty="0"/>
              <a:t>Insert Your Content Here</a:t>
            </a:r>
          </a:p>
        </p:txBody>
      </p:sp>
      <p:sp>
        <p:nvSpPr>
          <p:cNvPr id="3" name="Content Placeholder 12"/>
          <p:cNvSpPr>
            <a:spLocks noGrp="1"/>
          </p:cNvSpPr>
          <p:nvPr>
            <p:ph sz="quarter" idx="11"/>
          </p:nvPr>
        </p:nvSpPr>
        <p:spPr>
          <a:xfrm>
            <a:off x="252413" y="982952"/>
            <a:ext cx="3749962" cy="3418927"/>
          </a:xfrm>
          <a:prstGeom prst="rect">
            <a:avLst/>
          </a:prstGeom>
          <a:noFill/>
        </p:spPr>
        <p:txBody>
          <a:bodyPr vert="horz" wrap="square" lIns="0" tIns="0" rIns="0" bIns="0">
            <a:noAutofit/>
          </a:bodyPr>
          <a:lstStyle>
            <a:lvl1pPr marL="236538" indent="-236538">
              <a:buClr>
                <a:schemeClr val="tx2"/>
              </a:buClr>
              <a:buFont typeface="Arial" panose="020B0604020202020204" pitchFamily="34" charset="0"/>
              <a:buNone/>
              <a:defRPr sz="1800">
                <a:solidFill>
                  <a:schemeClr val="accent1"/>
                </a:solidFill>
              </a:defRPr>
            </a:lvl1pPr>
            <a:lvl2pPr marL="457200" indent="-220663">
              <a:buClr>
                <a:schemeClr val="tx2"/>
              </a:buClr>
              <a:buFont typeface="Arial" panose="020B0604020202020204" pitchFamily="34" charset="0"/>
              <a:buChar char="•"/>
              <a:defRPr sz="1600">
                <a:solidFill>
                  <a:schemeClr val="accent1"/>
                </a:solidFill>
              </a:defRPr>
            </a:lvl2pPr>
            <a:lvl3pPr marL="630238" indent="-173038">
              <a:buClr>
                <a:schemeClr val="tx2"/>
              </a:buClr>
              <a:buFont typeface="Arial" panose="020B0604020202020204" pitchFamily="34" charset="0"/>
              <a:buChar char="•"/>
              <a:defRPr sz="1400">
                <a:solidFill>
                  <a:schemeClr val="accent1"/>
                </a:solidFill>
              </a:defRPr>
            </a:lvl3pPr>
            <a:lvl4pPr marL="803275" indent="-173038">
              <a:buClr>
                <a:schemeClr val="tx2"/>
              </a:buClr>
              <a:buFont typeface="Arial" panose="020B0604020202020204" pitchFamily="34" charset="0"/>
              <a:buChar char="•"/>
              <a:defRPr sz="1400">
                <a:solidFill>
                  <a:schemeClr val="accent1"/>
                </a:solidFill>
              </a:defRPr>
            </a:lvl4pPr>
            <a:lvl5pPr marL="977900" indent="-174625" defTabSz="314325">
              <a:buClr>
                <a:schemeClr val="tx2"/>
              </a:buClr>
              <a:buFont typeface="Arial" panose="020B0604020202020204" pitchFamily="34" charset="0"/>
              <a:buChar char="•"/>
              <a:defRPr sz="14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hasCustomPrompt="1"/>
          </p:nvPr>
        </p:nvSpPr>
        <p:spPr>
          <a:xfrm>
            <a:off x="252413" y="348333"/>
            <a:ext cx="3749962" cy="369332"/>
          </a:xfrm>
          <a:prstGeom prst="rect">
            <a:avLst/>
          </a:prstGeom>
        </p:spPr>
        <p:txBody>
          <a:bodyPr wrap="square" lIns="0" tIns="0" rIns="0" bIns="0" anchor="ctr" anchorCtr="0">
            <a:spAutoFit/>
          </a:bodyPr>
          <a:lstStyle>
            <a:lvl1pPr algn="l">
              <a:defRPr sz="2400" baseline="0">
                <a:solidFill>
                  <a:schemeClr val="tx2"/>
                </a:solidFill>
              </a:defRPr>
            </a:lvl1pPr>
          </a:lstStyle>
          <a:p>
            <a:r>
              <a:rPr lang="en-US" dirty="0"/>
              <a:t>Click To Edit Section Title</a:t>
            </a:r>
          </a:p>
        </p:txBody>
      </p:sp>
      <p:sp>
        <p:nvSpPr>
          <p:cNvPr id="23" name="Rectangle 22"/>
          <p:cNvSpPr/>
          <p:nvPr userDrawn="1"/>
        </p:nvSpPr>
        <p:spPr>
          <a:xfrm rot="5400000">
            <a:off x="1854991" y="2385218"/>
            <a:ext cx="5143498" cy="3730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4" hasCustomPrompt="1"/>
          </p:nvPr>
        </p:nvSpPr>
        <p:spPr>
          <a:xfrm>
            <a:off x="4240208" y="0"/>
            <a:ext cx="746127" cy="5143500"/>
          </a:xfrm>
          <a:prstGeom prst="rect">
            <a:avLst/>
          </a:prstGeom>
          <a:solidFill>
            <a:schemeClr val="tx2">
              <a:alpha val="80000"/>
            </a:schemeClr>
          </a:solidFill>
          <a:ln>
            <a:noFill/>
          </a:ln>
        </p:spPr>
        <p:txBody>
          <a:bodyPr/>
          <a:lstStyle>
            <a:lvl1pPr marL="0" indent="0">
              <a:buNone/>
              <a:defRPr/>
            </a:lvl1pPr>
          </a:lstStyle>
          <a:p>
            <a:pPr lvl="0"/>
            <a:r>
              <a:rPr lang="en-US" dirty="0"/>
              <a:t> </a:t>
            </a:r>
          </a:p>
        </p:txBody>
      </p:sp>
      <p:sp>
        <p:nvSpPr>
          <p:cNvPr id="15"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6"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10" name="Picture 9"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351857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8056" y="2175153"/>
            <a:ext cx="8633531" cy="369332"/>
          </a:xfrm>
          <a:prstGeom prst="rect">
            <a:avLst/>
          </a:prstGeom>
        </p:spPr>
        <p:txBody>
          <a:bodyPr lIns="0" tIns="0" rIns="0" bIns="0" anchor="ctr" anchorCtr="0">
            <a:noAutofit/>
          </a:bodyPr>
          <a:lstStyle>
            <a:lvl1pPr algn="l">
              <a:defRPr sz="2400" baseline="0">
                <a:solidFill>
                  <a:schemeClr val="tx2"/>
                </a:solidFill>
              </a:defRPr>
            </a:lvl1pPr>
          </a:lstStyle>
          <a:p>
            <a:r>
              <a:rPr lang="en-US" dirty="0"/>
              <a:t>Click To Edit Section Title</a:t>
            </a:r>
          </a:p>
        </p:txBody>
      </p:sp>
      <p:sp>
        <p:nvSpPr>
          <p:cNvPr id="8" name="Text Placeholder 9"/>
          <p:cNvSpPr>
            <a:spLocks noGrp="1"/>
          </p:cNvSpPr>
          <p:nvPr>
            <p:ph type="body" sz="quarter" idx="11" hasCustomPrompt="1"/>
          </p:nvPr>
        </p:nvSpPr>
        <p:spPr>
          <a:xfrm>
            <a:off x="258056" y="2634497"/>
            <a:ext cx="8633531" cy="215444"/>
          </a:xfrm>
          <a:prstGeom prst="rect">
            <a:avLst/>
          </a:prstGeom>
        </p:spPr>
        <p:txBody>
          <a:bodyPr lIns="0" tIns="0" rIns="0" bIns="0" anchor="ctr" anchorCtr="0">
            <a:noAutofit/>
          </a:bodyPr>
          <a:lstStyle>
            <a:lvl1pPr marL="0" indent="0">
              <a:buNone/>
              <a:defRPr sz="1400" baseline="0">
                <a:solidFill>
                  <a:schemeClr val="accent1"/>
                </a:solidFill>
              </a:defRPr>
            </a:lvl1pPr>
          </a:lstStyle>
          <a:p>
            <a:pPr lvl="0"/>
            <a:r>
              <a:rPr lang="en-US" dirty="0"/>
              <a:t>Click To Edit Optional Subtitle</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355483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out w Image Dark">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1">
                <a:solidFill>
                  <a:schemeClr val="accent6"/>
                </a:solidFill>
              </a:defRPr>
            </a:lvl1pPr>
          </a:lstStyle>
          <a:p>
            <a:r>
              <a:rPr lang="en-US" dirty="0"/>
              <a:t>Drag your image here (drop on the picture icon) and remember to send this box to the “back” so that the green dividing line is visually on top of the image.</a:t>
            </a:r>
          </a:p>
        </p:txBody>
      </p:sp>
      <p:sp>
        <p:nvSpPr>
          <p:cNvPr id="4"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dirty="0"/>
              <a:t>CLICK TO EDIT QUOTE OR CALLOUT</a:t>
            </a:r>
          </a:p>
        </p:txBody>
      </p:sp>
    </p:spTree>
    <p:extLst>
      <p:ext uri="{BB962C8B-B14F-4D97-AF65-F5344CB8AC3E}">
        <p14:creationId xmlns:p14="http://schemas.microsoft.com/office/powerpoint/2010/main" val="252164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865921"/>
      </p:ext>
    </p:extLst>
  </p:cSld>
  <p:clrMap bg1="lt1" tx1="dk1" bg2="lt2" tx2="dk2" accent1="accent1" accent2="accent2" accent3="accent3" accent4="accent4" accent5="accent5" accent6="accent6" hlink="hlink" folHlink="folHlink"/>
  <p:sldLayoutIdLst>
    <p:sldLayoutId id="2147483667" r:id="rId1"/>
    <p:sldLayoutId id="2147483714" r:id="rId2"/>
    <p:sldLayoutId id="2147483715" r:id="rId3"/>
    <p:sldLayoutId id="2147483716" r:id="rId4"/>
    <p:sldLayoutId id="2147483717" r:id="rId5"/>
    <p:sldLayoutId id="2147483726"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hf hdr="0" dt="0"/>
  <p:txStyles>
    <p:titleStyle>
      <a:lvl1pPr algn="ctr" defTabSz="457184" rtl="0" eaLnBrk="1" latinLnBrk="0" hangingPunct="1">
        <a:spcBef>
          <a:spcPct val="0"/>
        </a:spcBef>
        <a:buNone/>
        <a:defRPr sz="4400" kern="1200">
          <a:solidFill>
            <a:schemeClr val="tx1"/>
          </a:solidFill>
          <a:latin typeface="+mj-lt"/>
          <a:ea typeface="+mj-ea"/>
          <a:cs typeface="+mj-cs"/>
        </a:defRPr>
      </a:lvl1pPr>
    </p:titleStyle>
    <p:bodyStyle>
      <a:lvl1pPr marL="342888" indent="-342888" algn="l" defTabSz="457184" rtl="0" eaLnBrk="1" latinLnBrk="0" hangingPunct="1">
        <a:spcBef>
          <a:spcPct val="20000"/>
        </a:spcBef>
        <a:buFont typeface="Arial"/>
        <a:buChar char="•"/>
        <a:defRPr sz="3200" kern="1200">
          <a:solidFill>
            <a:schemeClr val="tx1"/>
          </a:solidFill>
          <a:latin typeface="+mn-lt"/>
          <a:ea typeface="+mn-ea"/>
          <a:cs typeface="+mn-cs"/>
        </a:defRPr>
      </a:lvl1pPr>
      <a:lvl2pPr marL="742924" indent="-285740" algn="l" defTabSz="457184" rtl="0" eaLnBrk="1" latinLnBrk="0" hangingPunct="1">
        <a:spcBef>
          <a:spcPct val="20000"/>
        </a:spcBef>
        <a:buFont typeface="Arial"/>
        <a:buChar char="–"/>
        <a:defRPr sz="2800" kern="1200">
          <a:solidFill>
            <a:schemeClr val="tx1"/>
          </a:solidFill>
          <a:latin typeface="+mn-lt"/>
          <a:ea typeface="+mn-ea"/>
          <a:cs typeface="+mn-cs"/>
        </a:defRPr>
      </a:lvl2pPr>
      <a:lvl3pPr marL="1142960" indent="-228592" algn="l" defTabSz="457184" rtl="0" eaLnBrk="1" latinLnBrk="0" hangingPunct="1">
        <a:spcBef>
          <a:spcPct val="20000"/>
        </a:spcBef>
        <a:buFont typeface="Arial"/>
        <a:buChar char="•"/>
        <a:defRPr sz="2400" kern="1200">
          <a:solidFill>
            <a:schemeClr val="tx1"/>
          </a:solidFill>
          <a:latin typeface="+mn-lt"/>
          <a:ea typeface="+mn-ea"/>
          <a:cs typeface="+mn-cs"/>
        </a:defRPr>
      </a:lvl3pPr>
      <a:lvl4pPr marL="1600144" indent="-228592" algn="l" defTabSz="457184" rtl="0" eaLnBrk="1" latinLnBrk="0" hangingPunct="1">
        <a:spcBef>
          <a:spcPct val="20000"/>
        </a:spcBef>
        <a:buFont typeface="Arial"/>
        <a:buChar char="–"/>
        <a:defRPr sz="2000" kern="1200">
          <a:solidFill>
            <a:schemeClr val="tx1"/>
          </a:solidFill>
          <a:latin typeface="+mn-lt"/>
          <a:ea typeface="+mn-ea"/>
          <a:cs typeface="+mn-cs"/>
        </a:defRPr>
      </a:lvl4pPr>
      <a:lvl5pPr marL="2057328" indent="-228592" algn="l" defTabSz="457184" rtl="0" eaLnBrk="1" latinLnBrk="0" hangingPunct="1">
        <a:spcBef>
          <a:spcPct val="20000"/>
        </a:spcBef>
        <a:buFont typeface="Arial"/>
        <a:buChar char="»"/>
        <a:defRPr sz="2000" kern="1200">
          <a:solidFill>
            <a:schemeClr val="tx1"/>
          </a:solidFill>
          <a:latin typeface="+mn-lt"/>
          <a:ea typeface="+mn-ea"/>
          <a:cs typeface="+mn-cs"/>
        </a:defRPr>
      </a:lvl5pPr>
      <a:lvl6pPr marL="2514511" indent="-228592" algn="l" defTabSz="457184" rtl="0" eaLnBrk="1" latinLnBrk="0" hangingPunct="1">
        <a:spcBef>
          <a:spcPct val="20000"/>
        </a:spcBef>
        <a:buFont typeface="Arial"/>
        <a:buChar char="•"/>
        <a:defRPr sz="2000" kern="1200">
          <a:solidFill>
            <a:schemeClr val="tx1"/>
          </a:solidFill>
          <a:latin typeface="+mn-lt"/>
          <a:ea typeface="+mn-ea"/>
          <a:cs typeface="+mn-cs"/>
        </a:defRPr>
      </a:lvl6pPr>
      <a:lvl7pPr marL="2971695" indent="-228592" algn="l" defTabSz="457184" rtl="0" eaLnBrk="1" latinLnBrk="0" hangingPunct="1">
        <a:spcBef>
          <a:spcPct val="20000"/>
        </a:spcBef>
        <a:buFont typeface="Arial"/>
        <a:buChar char="•"/>
        <a:defRPr sz="2000" kern="1200">
          <a:solidFill>
            <a:schemeClr val="tx1"/>
          </a:solidFill>
          <a:latin typeface="+mn-lt"/>
          <a:ea typeface="+mn-ea"/>
          <a:cs typeface="+mn-cs"/>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057" y="230188"/>
            <a:ext cx="8633531" cy="369332"/>
          </a:xfrm>
          <a:prstGeom prst="rect">
            <a:avLst/>
          </a:prstGeom>
        </p:spPr>
        <p:txBody>
          <a:bodyPr vert="horz" lIns="0" tIns="0" rIns="0" bIns="0" rtlCol="0" anchor="t">
            <a:noAutofit/>
          </a:bodyPr>
          <a:lstStyle/>
          <a:p>
            <a:r>
              <a:rPr lang="en-US" dirty="0"/>
              <a:t>Click To Edit Title</a:t>
            </a:r>
          </a:p>
        </p:txBody>
      </p:sp>
      <p:sp>
        <p:nvSpPr>
          <p:cNvPr id="11" name="Text Placeholder 2"/>
          <p:cNvSpPr>
            <a:spLocks noGrp="1"/>
          </p:cNvSpPr>
          <p:nvPr>
            <p:ph type="body" idx="1"/>
          </p:nvPr>
        </p:nvSpPr>
        <p:spPr>
          <a:xfrm>
            <a:off x="252414" y="1203326"/>
            <a:ext cx="8639175" cy="317658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p:nvPicPr>
        <p:blipFill>
          <a:blip r:embed="rId15" cstate="print"/>
          <a:stretch>
            <a:fillRect/>
          </a:stretch>
        </p:blipFill>
        <p:spPr>
          <a:xfrm>
            <a:off x="7067034" y="4494997"/>
            <a:ext cx="2041798" cy="562953"/>
          </a:xfrm>
          <a:prstGeom prst="rect">
            <a:avLst/>
          </a:prstGeom>
        </p:spPr>
      </p:pic>
    </p:spTree>
    <p:extLst>
      <p:ext uri="{BB962C8B-B14F-4D97-AF65-F5344CB8AC3E}">
        <p14:creationId xmlns:p14="http://schemas.microsoft.com/office/powerpoint/2010/main" val="3699579025"/>
      </p:ext>
    </p:extLst>
  </p:cSld>
  <p:clrMap bg1="lt1" tx1="dk1" bg2="lt2" tx2="dk2" accent1="accent1" accent2="accent2" accent3="accent3" accent4="accent4" accent5="accent5" accent6="accent6" hlink="hlink" folHlink="folHlink"/>
  <p:sldLayoutIdLst>
    <p:sldLayoutId id="2147483650" r:id="rId1"/>
    <p:sldLayoutId id="2147483658" r:id="rId2"/>
    <p:sldLayoutId id="2147483651" r:id="rId3"/>
    <p:sldLayoutId id="2147483676" r:id="rId4"/>
    <p:sldLayoutId id="2147483653" r:id="rId5"/>
    <p:sldLayoutId id="2147483661" r:id="rId6"/>
    <p:sldLayoutId id="2147483677" r:id="rId7"/>
    <p:sldLayoutId id="2147483660" r:id="rId8"/>
    <p:sldLayoutId id="2147483713" r:id="rId9"/>
    <p:sldLayoutId id="2147483678" r:id="rId10"/>
    <p:sldLayoutId id="2147483709" r:id="rId11"/>
    <p:sldLayoutId id="2147483710" r:id="rId12"/>
    <p:sldLayoutId id="2147483727" r:id="rId13"/>
  </p:sldLayoutIdLst>
  <p:hf hdr="0" dt="0"/>
  <p:txStyles>
    <p:titleStyle>
      <a:lvl1pPr algn="l" defTabSz="457184" rtl="0" eaLnBrk="1" latinLnBrk="0" hangingPunct="1">
        <a:spcBef>
          <a:spcPct val="0"/>
        </a:spcBef>
        <a:buNone/>
        <a:defRPr sz="2400" kern="1200">
          <a:solidFill>
            <a:srgbClr val="36C746"/>
          </a:solidFill>
          <a:latin typeface="Arial"/>
          <a:ea typeface="+mj-ea"/>
          <a:cs typeface="Arial"/>
        </a:defRPr>
      </a:lvl1pPr>
    </p:titleStyle>
    <p:bodyStyle>
      <a:lvl1pPr marL="173032" indent="-157158" algn="l" defTabSz="457184"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80735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hf hdr="0" dt="0"/>
  <p:txStyles>
    <p:titleStyle>
      <a:lvl1pPr algn="ctr" defTabSz="457184" rtl="0" eaLnBrk="1" latinLnBrk="0" hangingPunct="1">
        <a:spcBef>
          <a:spcPct val="0"/>
        </a:spcBef>
        <a:buNone/>
        <a:defRPr sz="4400" kern="1200">
          <a:solidFill>
            <a:schemeClr val="tx1"/>
          </a:solidFill>
          <a:latin typeface="+mj-lt"/>
          <a:ea typeface="+mj-ea"/>
          <a:cs typeface="+mj-cs"/>
        </a:defRPr>
      </a:lvl1pPr>
    </p:titleStyle>
    <p:bodyStyle>
      <a:lvl1pPr marL="342888" indent="-342888" algn="l" defTabSz="457184" rtl="0" eaLnBrk="1" latinLnBrk="0" hangingPunct="1">
        <a:spcBef>
          <a:spcPct val="20000"/>
        </a:spcBef>
        <a:buFont typeface="Arial"/>
        <a:buChar char="•"/>
        <a:defRPr sz="3200" kern="1200">
          <a:solidFill>
            <a:schemeClr val="tx1"/>
          </a:solidFill>
          <a:latin typeface="+mn-lt"/>
          <a:ea typeface="+mn-ea"/>
          <a:cs typeface="+mn-cs"/>
        </a:defRPr>
      </a:lvl1pPr>
      <a:lvl2pPr marL="742924" indent="-285740" algn="l" defTabSz="457184" rtl="0" eaLnBrk="1" latinLnBrk="0" hangingPunct="1">
        <a:spcBef>
          <a:spcPct val="20000"/>
        </a:spcBef>
        <a:buFont typeface="Arial"/>
        <a:buChar char="–"/>
        <a:defRPr sz="2800" kern="1200">
          <a:solidFill>
            <a:schemeClr val="tx1"/>
          </a:solidFill>
          <a:latin typeface="+mn-lt"/>
          <a:ea typeface="+mn-ea"/>
          <a:cs typeface="+mn-cs"/>
        </a:defRPr>
      </a:lvl2pPr>
      <a:lvl3pPr marL="1142960" indent="-228592" algn="l" defTabSz="457184" rtl="0" eaLnBrk="1" latinLnBrk="0" hangingPunct="1">
        <a:spcBef>
          <a:spcPct val="20000"/>
        </a:spcBef>
        <a:buFont typeface="Arial"/>
        <a:buChar char="•"/>
        <a:defRPr sz="2400" kern="1200">
          <a:solidFill>
            <a:schemeClr val="tx1"/>
          </a:solidFill>
          <a:latin typeface="+mn-lt"/>
          <a:ea typeface="+mn-ea"/>
          <a:cs typeface="+mn-cs"/>
        </a:defRPr>
      </a:lvl3pPr>
      <a:lvl4pPr marL="1600144" indent="-228592" algn="l" defTabSz="457184" rtl="0" eaLnBrk="1" latinLnBrk="0" hangingPunct="1">
        <a:spcBef>
          <a:spcPct val="20000"/>
        </a:spcBef>
        <a:buFont typeface="Arial"/>
        <a:buChar char="–"/>
        <a:defRPr sz="2000" kern="1200">
          <a:solidFill>
            <a:schemeClr val="tx1"/>
          </a:solidFill>
          <a:latin typeface="+mn-lt"/>
          <a:ea typeface="+mn-ea"/>
          <a:cs typeface="+mn-cs"/>
        </a:defRPr>
      </a:lvl4pPr>
      <a:lvl5pPr marL="2057328" indent="-228592" algn="l" defTabSz="457184" rtl="0" eaLnBrk="1" latinLnBrk="0" hangingPunct="1">
        <a:spcBef>
          <a:spcPct val="20000"/>
        </a:spcBef>
        <a:buFont typeface="Arial"/>
        <a:buChar char="»"/>
        <a:defRPr sz="2000" kern="1200">
          <a:solidFill>
            <a:schemeClr val="tx1"/>
          </a:solidFill>
          <a:latin typeface="+mn-lt"/>
          <a:ea typeface="+mn-ea"/>
          <a:cs typeface="+mn-cs"/>
        </a:defRPr>
      </a:lvl5pPr>
      <a:lvl6pPr marL="2514511" indent="-228592" algn="l" defTabSz="457184" rtl="0" eaLnBrk="1" latinLnBrk="0" hangingPunct="1">
        <a:spcBef>
          <a:spcPct val="20000"/>
        </a:spcBef>
        <a:buFont typeface="Arial"/>
        <a:buChar char="•"/>
        <a:defRPr sz="2000" kern="1200">
          <a:solidFill>
            <a:schemeClr val="tx1"/>
          </a:solidFill>
          <a:latin typeface="+mn-lt"/>
          <a:ea typeface="+mn-ea"/>
          <a:cs typeface="+mn-cs"/>
        </a:defRPr>
      </a:lvl6pPr>
      <a:lvl7pPr marL="2971695" indent="-228592" algn="l" defTabSz="457184" rtl="0" eaLnBrk="1" latinLnBrk="0" hangingPunct="1">
        <a:spcBef>
          <a:spcPct val="20000"/>
        </a:spcBef>
        <a:buFont typeface="Arial"/>
        <a:buChar char="•"/>
        <a:defRPr sz="2000" kern="1200">
          <a:solidFill>
            <a:schemeClr val="tx1"/>
          </a:solidFill>
          <a:latin typeface="+mn-lt"/>
          <a:ea typeface="+mn-ea"/>
          <a:cs typeface="+mn-cs"/>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notesSlide" Target="../notesSlides/notesSlide2.xml"/><Relationship Id="rId16" Type="http://schemas.openxmlformats.org/officeDocument/2006/relationships/image" Target="../media/image18.jpeg"/><Relationship Id="rId1" Type="http://schemas.openxmlformats.org/officeDocument/2006/relationships/slideLayout" Target="../slideLayouts/slideLayout16.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22.emf"/></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emf"/><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25.jpg"/><Relationship Id="rId5" Type="http://schemas.openxmlformats.org/officeDocument/2006/relationships/image" Target="../media/image5.jpeg"/><Relationship Id="rId4" Type="http://schemas.openxmlformats.org/officeDocument/2006/relationships/image" Target="../media/image24.emf"/></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29.emf"/><Relationship Id="rId5" Type="http://schemas.openxmlformats.org/officeDocument/2006/relationships/image" Target="../media/image17.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p:cNvSpPr>
            <a:spLocks noGrp="1"/>
          </p:cNvSpPr>
          <p:nvPr>
            <p:ph type="pic" sz="quarter" idx="14"/>
          </p:nvPr>
        </p:nvSpPr>
        <p:spPr/>
      </p:sp>
      <p:sp>
        <p:nvSpPr>
          <p:cNvPr id="12" name="Title 11"/>
          <p:cNvSpPr>
            <a:spLocks noGrp="1"/>
          </p:cNvSpPr>
          <p:nvPr>
            <p:ph type="ctrTitle"/>
          </p:nvPr>
        </p:nvSpPr>
        <p:spPr/>
        <p:txBody>
          <a:bodyPr/>
          <a:lstStyle/>
          <a:p>
            <a:endParaRPr lang="en-US"/>
          </a:p>
        </p:txBody>
      </p:sp>
      <p:sp>
        <p:nvSpPr>
          <p:cNvPr id="13" name="Subtitle 12"/>
          <p:cNvSpPr>
            <a:spLocks noGrp="1"/>
          </p:cNvSpPr>
          <p:nvPr>
            <p:ph type="subTitle" idx="1"/>
          </p:nvPr>
        </p:nvSpPr>
        <p:spPr/>
        <p:txBody>
          <a:bodyPr/>
          <a:lstStyle/>
          <a:p>
            <a:endParaRPr lang="en-US"/>
          </a:p>
        </p:txBody>
      </p:sp>
      <p:sp>
        <p:nvSpPr>
          <p:cNvPr id="5" name="Footer Placeholder 4"/>
          <p:cNvSpPr>
            <a:spLocks noGrp="1"/>
          </p:cNvSpPr>
          <p:nvPr>
            <p:ph type="ftr" sz="quarter" idx="3"/>
          </p:nvPr>
        </p:nvSpPr>
        <p:spPr/>
        <p:txBody>
          <a:bodyPr/>
          <a:lstStyle/>
          <a:p>
            <a:r>
              <a:rPr lang="en-US"/>
              <a:t>Confidential Property of Schneider Electric  </a:t>
            </a:r>
            <a:endParaRPr lang="en-US" dirty="0"/>
          </a:p>
        </p:txBody>
      </p:sp>
      <p:pic>
        <p:nvPicPr>
          <p:cNvPr id="7" name="Рисунок 22"/>
          <p:cNvPicPr>
            <a:picLocks noChangeAspect="1"/>
          </p:cNvPicPr>
          <p:nvPr/>
        </p:nvPicPr>
        <p:blipFill>
          <a:blip r:embed="rId3" cstate="email">
            <a:extLst>
              <a:ext uri="{28A0092B-C50C-407E-A947-70E740481C1C}">
                <a14:useLocalDpi xmlns:a14="http://schemas.microsoft.com/office/drawing/2010/main" val="0"/>
              </a:ext>
            </a:extLst>
          </a:blip>
          <a:srcRect t="7901" b="7901"/>
          <a:stretch>
            <a:fillRect/>
          </a:stretch>
        </p:blipFill>
        <p:spPr>
          <a:xfrm>
            <a:off x="17351" y="0"/>
            <a:ext cx="9144000" cy="4330794"/>
          </a:xfrm>
          <a:prstGeom prst="rect">
            <a:avLst/>
          </a:prstGeom>
          <a:solidFill>
            <a:schemeClr val="bg1">
              <a:lumMod val="95000"/>
            </a:schemeClr>
          </a:solidFill>
        </p:spPr>
      </p:pic>
      <p:sp>
        <p:nvSpPr>
          <p:cNvPr id="15" name="Text Placeholder 14"/>
          <p:cNvSpPr>
            <a:spLocks noGrp="1"/>
          </p:cNvSpPr>
          <p:nvPr>
            <p:ph type="body" sz="quarter" idx="15"/>
          </p:nvPr>
        </p:nvSpPr>
        <p:spPr/>
        <p:txBody>
          <a:bodyPr/>
          <a:lstStyle/>
          <a:p>
            <a:r>
              <a:rPr lang="en-US" dirty="0"/>
              <a:t>USB </a:t>
            </a:r>
            <a:r>
              <a:rPr lang="ru-RU" dirty="0"/>
              <a:t>розетки </a:t>
            </a:r>
            <a:r>
              <a:rPr lang="en-US" dirty="0" err="1"/>
              <a:t>Merten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r>
              <a:rPr lang="en-US"/>
              <a:t>Page </a:t>
            </a:r>
            <a:fld id="{5A9C12DC-491F-9444-86A2-13AC5C62A2FC}" type="slidenum">
              <a:rPr lang="en-US" smtClean="0"/>
              <a:pPr/>
              <a:t>2</a:t>
            </a:fld>
            <a:endParaRPr lang="en-US" dirty="0"/>
          </a:p>
        </p:txBody>
      </p:sp>
      <p:sp>
        <p:nvSpPr>
          <p:cNvPr id="4" name="Footer Placeholder 3"/>
          <p:cNvSpPr>
            <a:spLocks noGrp="1"/>
          </p:cNvSpPr>
          <p:nvPr>
            <p:ph type="ftr" sz="quarter" idx="3"/>
          </p:nvPr>
        </p:nvSpPr>
        <p:spPr/>
        <p:txBody>
          <a:bodyPr/>
          <a:lstStyle/>
          <a:p>
            <a:r>
              <a:rPr lang="en-US"/>
              <a:t>Confidential Property of Schneider Electric |</a:t>
            </a:r>
            <a:endParaRPr lang="en-US" dirty="0"/>
          </a:p>
        </p:txBody>
      </p:sp>
      <p:pic>
        <p:nvPicPr>
          <p:cNvPr id="2" name="Content Placeholder 1"/>
          <p:cNvPicPr>
            <a:picLocks noGrp="1" noChangeAspect="1"/>
          </p:cNvPicPr>
          <p:nvPr>
            <p:ph sz="quarter" idx="31"/>
          </p:nvPr>
        </p:nvPicPr>
        <p:blipFill>
          <a:blip r:embed="rId3" cstate="email">
            <a:extLst>
              <a:ext uri="{28A0092B-C50C-407E-A947-70E740481C1C}">
                <a14:useLocalDpi xmlns:a14="http://schemas.microsoft.com/office/drawing/2010/main" val="0"/>
              </a:ext>
            </a:extLst>
          </a:blip>
          <a:stretch>
            <a:fillRect/>
          </a:stretch>
        </p:blipFill>
        <p:spPr>
          <a:xfrm>
            <a:off x="2163101" y="888730"/>
            <a:ext cx="1267954" cy="1267954"/>
          </a:xfr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1934" y="2470470"/>
            <a:ext cx="876307" cy="876307"/>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705583" y="2456218"/>
            <a:ext cx="890559" cy="890559"/>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062111" y="2470016"/>
            <a:ext cx="867334" cy="867334"/>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99376" y="2460589"/>
            <a:ext cx="876481" cy="876481"/>
          </a:xfrm>
          <a:prstGeom prst="rect">
            <a:avLst/>
          </a:prstGeom>
        </p:spPr>
      </p:pic>
      <p:pic>
        <p:nvPicPr>
          <p:cNvPr id="14" name="Picture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981324" y="2460589"/>
            <a:ext cx="876481" cy="876481"/>
          </a:xfrm>
          <a:prstGeom prst="rect">
            <a:avLst/>
          </a:prstGeom>
        </p:spPr>
      </p:pic>
      <p:sp>
        <p:nvSpPr>
          <p:cNvPr id="15" name="TextBox 14"/>
          <p:cNvSpPr txBox="1"/>
          <p:nvPr/>
        </p:nvSpPr>
        <p:spPr>
          <a:xfrm>
            <a:off x="3714229" y="832310"/>
            <a:ext cx="4574394" cy="1384995"/>
          </a:xfrm>
          <a:prstGeom prst="rect">
            <a:avLst/>
          </a:prstGeom>
          <a:noFill/>
        </p:spPr>
        <p:txBody>
          <a:bodyPr wrap="none" rtlCol="0">
            <a:spAutoFit/>
          </a:bodyPr>
          <a:lstStyle/>
          <a:p>
            <a:pPr marL="285750" indent="-285750">
              <a:buFont typeface="Wingdings" panose="05000000000000000000" pitchFamily="2" charset="2"/>
              <a:buChar char="Ø"/>
            </a:pPr>
            <a:r>
              <a:rPr lang="en-US" sz="1200" dirty="0">
                <a:solidFill>
                  <a:schemeClr val="accent1"/>
                </a:solidFill>
                <a:latin typeface="Arial"/>
                <a:cs typeface="Arial"/>
              </a:rPr>
              <a:t>MTN</a:t>
            </a:r>
            <a:r>
              <a:rPr lang="ru-RU" sz="1200" dirty="0">
                <a:solidFill>
                  <a:schemeClr val="accent1"/>
                </a:solidFill>
                <a:latin typeface="Arial"/>
                <a:cs typeface="Arial"/>
              </a:rPr>
              <a:t>4</a:t>
            </a:r>
            <a:r>
              <a:rPr lang="en-US" sz="1200" dirty="0">
                <a:solidFill>
                  <a:schemeClr val="accent1"/>
                </a:solidFill>
                <a:latin typeface="Arial"/>
                <a:cs typeface="Arial"/>
              </a:rPr>
              <a:t>366</a:t>
            </a:r>
            <a:r>
              <a:rPr lang="ru-RU" sz="1200" dirty="0">
                <a:solidFill>
                  <a:schemeClr val="accent1"/>
                </a:solidFill>
                <a:latin typeface="Arial"/>
                <a:cs typeface="Arial"/>
              </a:rPr>
              <a:t>-0100 механизм </a:t>
            </a:r>
            <a:r>
              <a:rPr lang="en-US" sz="1200" dirty="0">
                <a:solidFill>
                  <a:schemeClr val="accent1"/>
                </a:solidFill>
                <a:latin typeface="Arial"/>
                <a:cs typeface="Arial"/>
              </a:rPr>
              <a:t>USB </a:t>
            </a:r>
            <a:r>
              <a:rPr lang="ru-RU" sz="1200" dirty="0">
                <a:solidFill>
                  <a:schemeClr val="accent1"/>
                </a:solidFill>
                <a:latin typeface="Arial"/>
                <a:cs typeface="Arial"/>
              </a:rPr>
              <a:t>зарядного устройства 2.0</a:t>
            </a:r>
            <a:endParaRPr lang="en-US" sz="1200" dirty="0">
              <a:solidFill>
                <a:schemeClr val="accent1"/>
              </a:solidFill>
              <a:latin typeface="Arial"/>
              <a:cs typeface="Arial"/>
            </a:endParaRPr>
          </a:p>
          <a:p>
            <a:pPr marL="285750" indent="-285750">
              <a:buFont typeface="Wingdings" panose="05000000000000000000" pitchFamily="2" charset="2"/>
              <a:buChar char="Ø"/>
            </a:pPr>
            <a:r>
              <a:rPr lang="ru-RU" sz="1200" dirty="0">
                <a:solidFill>
                  <a:schemeClr val="accent1"/>
                </a:solidFill>
                <a:latin typeface="Arial"/>
                <a:cs typeface="Arial"/>
              </a:rPr>
              <a:t>замена выведенному из продаж </a:t>
            </a:r>
            <a:r>
              <a:rPr lang="en-US" sz="1200" dirty="0">
                <a:solidFill>
                  <a:schemeClr val="accent1"/>
                </a:solidFill>
                <a:latin typeface="Arial"/>
                <a:cs typeface="Arial"/>
              </a:rPr>
              <a:t>MTN</a:t>
            </a:r>
            <a:r>
              <a:rPr lang="ru-RU" sz="1200" dirty="0">
                <a:solidFill>
                  <a:schemeClr val="accent1"/>
                </a:solidFill>
                <a:cs typeface="Arial"/>
              </a:rPr>
              <a:t> 4</a:t>
            </a:r>
            <a:r>
              <a:rPr lang="en-US" sz="1200" dirty="0">
                <a:solidFill>
                  <a:schemeClr val="accent1"/>
                </a:solidFill>
                <a:cs typeface="Arial"/>
              </a:rPr>
              <a:t>366 </a:t>
            </a:r>
            <a:r>
              <a:rPr lang="ru-RU" sz="1200" dirty="0">
                <a:solidFill>
                  <a:schemeClr val="accent1"/>
                </a:solidFill>
                <a:latin typeface="Arial"/>
                <a:cs typeface="Arial"/>
              </a:rPr>
              <a:t>-0</a:t>
            </a:r>
            <a:r>
              <a:rPr lang="en-US" sz="1200" dirty="0">
                <a:solidFill>
                  <a:schemeClr val="accent1"/>
                </a:solidFill>
                <a:latin typeface="Arial"/>
                <a:cs typeface="Arial"/>
              </a:rPr>
              <a:t>0</a:t>
            </a:r>
            <a:r>
              <a:rPr lang="ru-RU" sz="1200" dirty="0">
                <a:solidFill>
                  <a:schemeClr val="accent1"/>
                </a:solidFill>
                <a:latin typeface="Arial"/>
                <a:cs typeface="Arial"/>
              </a:rPr>
              <a:t>00</a:t>
            </a:r>
          </a:p>
          <a:p>
            <a:pPr marL="285750" indent="-285750">
              <a:buFont typeface="Wingdings" panose="05000000000000000000" pitchFamily="2" charset="2"/>
              <a:buChar char="Ø"/>
            </a:pPr>
            <a:r>
              <a:rPr lang="ru-RU" sz="1200" dirty="0">
                <a:solidFill>
                  <a:schemeClr val="accent1"/>
                </a:solidFill>
                <a:latin typeface="Arial"/>
                <a:cs typeface="Arial"/>
              </a:rPr>
              <a:t>2 разъема </a:t>
            </a:r>
            <a:r>
              <a:rPr lang="en-US" sz="1200" dirty="0">
                <a:solidFill>
                  <a:schemeClr val="accent1"/>
                </a:solidFill>
                <a:latin typeface="Arial"/>
                <a:cs typeface="Arial"/>
              </a:rPr>
              <a:t>: 2</a:t>
            </a:r>
            <a:r>
              <a:rPr lang="ru-RU" sz="1200" dirty="0">
                <a:solidFill>
                  <a:schemeClr val="accent1"/>
                </a:solidFill>
                <a:latin typeface="Arial"/>
                <a:cs typeface="Arial"/>
              </a:rPr>
              <a:t>х1,05</a:t>
            </a:r>
            <a:r>
              <a:rPr lang="en-US" sz="1200" dirty="0">
                <a:solidFill>
                  <a:schemeClr val="accent1"/>
                </a:solidFill>
                <a:latin typeface="Arial"/>
                <a:cs typeface="Arial"/>
              </a:rPr>
              <a:t>A </a:t>
            </a:r>
          </a:p>
          <a:p>
            <a:pPr marL="285750" indent="-285750">
              <a:buFont typeface="Wingdings" panose="05000000000000000000" pitchFamily="2" charset="2"/>
              <a:buChar char="Ø"/>
            </a:pPr>
            <a:r>
              <a:rPr lang="ru-RU" sz="1200" dirty="0">
                <a:solidFill>
                  <a:schemeClr val="accent1"/>
                </a:solidFill>
                <a:latin typeface="Arial"/>
                <a:cs typeface="Arial"/>
              </a:rPr>
              <a:t>увеличенная мощность </a:t>
            </a:r>
            <a:r>
              <a:rPr lang="en-US" sz="1200" dirty="0">
                <a:solidFill>
                  <a:schemeClr val="accent1"/>
                </a:solidFill>
                <a:latin typeface="Arial"/>
                <a:cs typeface="Arial"/>
              </a:rPr>
              <a:t>max. 2,1A (</a:t>
            </a:r>
            <a:r>
              <a:rPr lang="ru-RU" sz="1200" dirty="0">
                <a:solidFill>
                  <a:schemeClr val="accent1"/>
                </a:solidFill>
                <a:latin typeface="Arial"/>
                <a:cs typeface="Arial"/>
              </a:rPr>
              <a:t>левый разъем</a:t>
            </a:r>
            <a:r>
              <a:rPr lang="en-US" sz="1200" dirty="0">
                <a:solidFill>
                  <a:schemeClr val="accent1"/>
                </a:solidFill>
                <a:latin typeface="Arial"/>
                <a:cs typeface="Arial"/>
              </a:rPr>
              <a:t>)</a:t>
            </a:r>
            <a:endParaRPr lang="ru-RU" sz="1200" dirty="0">
              <a:solidFill>
                <a:schemeClr val="accent1"/>
              </a:solidFill>
              <a:latin typeface="Arial"/>
              <a:cs typeface="Arial"/>
            </a:endParaRPr>
          </a:p>
          <a:p>
            <a:pPr marL="285750" indent="-285750">
              <a:buFont typeface="Wingdings" panose="05000000000000000000" pitchFamily="2" charset="2"/>
              <a:buChar char="Ø"/>
            </a:pPr>
            <a:r>
              <a:rPr lang="ru-RU" sz="1200" dirty="0">
                <a:solidFill>
                  <a:schemeClr val="accent1"/>
                </a:solidFill>
                <a:latin typeface="Arial"/>
                <a:cs typeface="Arial"/>
              </a:rPr>
              <a:t>один механизм для всех серий в </a:t>
            </a:r>
            <a:r>
              <a:rPr lang="en-US" sz="1200" dirty="0">
                <a:solidFill>
                  <a:schemeClr val="accent1"/>
                </a:solidFill>
                <a:latin typeface="Arial"/>
                <a:cs typeface="Arial"/>
              </a:rPr>
              <a:t>System M </a:t>
            </a:r>
            <a:r>
              <a:rPr lang="ru-RU" sz="1200" dirty="0">
                <a:solidFill>
                  <a:schemeClr val="accent1"/>
                </a:solidFill>
                <a:latin typeface="Arial"/>
                <a:cs typeface="Arial"/>
              </a:rPr>
              <a:t>и </a:t>
            </a:r>
            <a:r>
              <a:rPr lang="en-US" sz="1200" dirty="0">
                <a:solidFill>
                  <a:schemeClr val="accent1"/>
                </a:solidFill>
                <a:latin typeface="Arial"/>
                <a:cs typeface="Arial"/>
              </a:rPr>
              <a:t>D-Life</a:t>
            </a:r>
            <a:r>
              <a:rPr lang="ru-RU" sz="1200" dirty="0">
                <a:solidFill>
                  <a:schemeClr val="accent1"/>
                </a:solidFill>
                <a:latin typeface="Arial"/>
                <a:cs typeface="Arial"/>
              </a:rPr>
              <a:t> </a:t>
            </a:r>
          </a:p>
          <a:p>
            <a:pPr marL="285750" indent="-285750">
              <a:buFont typeface="Wingdings" panose="05000000000000000000" pitchFamily="2" charset="2"/>
              <a:buChar char="Ø"/>
            </a:pPr>
            <a:r>
              <a:rPr lang="ru-RU" sz="1200" dirty="0">
                <a:solidFill>
                  <a:schemeClr val="accent1"/>
                </a:solidFill>
                <a:latin typeface="Arial"/>
                <a:cs typeface="Arial"/>
              </a:rPr>
              <a:t>совместим с </a:t>
            </a:r>
            <a:r>
              <a:rPr lang="en-US" sz="1200" dirty="0">
                <a:solidFill>
                  <a:schemeClr val="accent1"/>
                </a:solidFill>
                <a:latin typeface="Arial"/>
                <a:cs typeface="Arial"/>
              </a:rPr>
              <a:t>Antique &amp; </a:t>
            </a:r>
            <a:r>
              <a:rPr lang="en-US" sz="1200" dirty="0" err="1">
                <a:solidFill>
                  <a:schemeClr val="accent1"/>
                </a:solidFill>
                <a:latin typeface="Arial"/>
                <a:cs typeface="Arial"/>
              </a:rPr>
              <a:t>Artec</a:t>
            </a:r>
            <a:r>
              <a:rPr lang="en-US" sz="1200" dirty="0">
                <a:solidFill>
                  <a:schemeClr val="accent1"/>
                </a:solidFill>
                <a:latin typeface="Arial"/>
                <a:cs typeface="Arial"/>
              </a:rPr>
              <a:t> </a:t>
            </a:r>
            <a:r>
              <a:rPr lang="ru-RU" sz="1200" dirty="0">
                <a:solidFill>
                  <a:schemeClr val="accent1"/>
                </a:solidFill>
                <a:latin typeface="Arial"/>
                <a:cs typeface="Arial"/>
              </a:rPr>
              <a:t>через адаптер </a:t>
            </a:r>
          </a:p>
          <a:p>
            <a:pPr marL="285750" indent="-285750">
              <a:buFont typeface="Wingdings" panose="05000000000000000000" pitchFamily="2" charset="2"/>
              <a:buChar char="Ø"/>
            </a:pPr>
            <a:r>
              <a:rPr lang="ru-RU" sz="1200" dirty="0">
                <a:solidFill>
                  <a:schemeClr val="accent1"/>
                </a:solidFill>
                <a:latin typeface="Arial"/>
                <a:cs typeface="Arial"/>
              </a:rPr>
              <a:t>в</a:t>
            </a:r>
            <a:r>
              <a:rPr lang="en-US" sz="1200" dirty="0">
                <a:solidFill>
                  <a:schemeClr val="accent1"/>
                </a:solidFill>
                <a:latin typeface="Arial"/>
                <a:cs typeface="Arial"/>
              </a:rPr>
              <a:t> </a:t>
            </a:r>
            <a:r>
              <a:rPr lang="ru-RU" sz="1200" dirty="0">
                <a:solidFill>
                  <a:schemeClr val="accent1"/>
                </a:solidFill>
                <a:latin typeface="Arial"/>
                <a:cs typeface="Arial"/>
              </a:rPr>
              <a:t>продаже </a:t>
            </a:r>
            <a:r>
              <a:rPr lang="en-US" sz="1200" dirty="0">
                <a:solidFill>
                  <a:schemeClr val="accent1"/>
                </a:solidFill>
                <a:latin typeface="Arial"/>
                <a:cs typeface="Arial"/>
              </a:rPr>
              <a:t>Q2</a:t>
            </a:r>
          </a:p>
        </p:txBody>
      </p:sp>
      <p:pic>
        <p:nvPicPr>
          <p:cNvPr id="16" name="Picture 8" descr="http://seeklogo.com/images/U/USB-logo-FC30A395EE-seeklogo.com.gif"/>
          <p:cNvPicPr>
            <a:picLocks noChangeAspect="1" noChangeArrowheads="1"/>
          </p:cNvPicPr>
          <p:nvPr/>
        </p:nvPicPr>
        <p:blipFill>
          <a:blip r:embed="rId9" cstate="print"/>
          <a:srcRect/>
          <a:stretch>
            <a:fillRect/>
          </a:stretch>
        </p:blipFill>
        <p:spPr bwMode="auto">
          <a:xfrm rot="5400000">
            <a:off x="7955192" y="2704036"/>
            <a:ext cx="447831" cy="447831"/>
          </a:xfrm>
          <a:prstGeom prst="rect">
            <a:avLst/>
          </a:prstGeom>
          <a:noFill/>
        </p:spPr>
      </p:pic>
      <p:pic>
        <p:nvPicPr>
          <p:cNvPr id="18" name="Picture 17"/>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619048" y="3560307"/>
            <a:ext cx="1146016" cy="1146016"/>
          </a:xfrm>
          <a:prstGeom prst="rect">
            <a:avLst/>
          </a:prstGeom>
        </p:spPr>
      </p:pic>
      <p:pic>
        <p:nvPicPr>
          <p:cNvPr id="19" name="Picture 18"/>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2797078" y="3569734"/>
            <a:ext cx="1141992" cy="1141992"/>
          </a:xfrm>
          <a:prstGeom prst="rect">
            <a:avLst/>
          </a:prstGeom>
        </p:spPr>
      </p:pic>
      <p:pic>
        <p:nvPicPr>
          <p:cNvPr id="20" name="Picture 19"/>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429313" y="3540931"/>
            <a:ext cx="1155965" cy="1155965"/>
          </a:xfrm>
          <a:prstGeom prst="rect">
            <a:avLst/>
          </a:prstGeom>
        </p:spPr>
      </p:pic>
      <p:pic>
        <p:nvPicPr>
          <p:cNvPr id="21" name="Picture 20"/>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3977442" y="3575306"/>
            <a:ext cx="1130284" cy="1130284"/>
          </a:xfrm>
          <a:prstGeom prst="rect">
            <a:avLst/>
          </a:prstGeom>
        </p:spPr>
      </p:pic>
      <p:pic>
        <p:nvPicPr>
          <p:cNvPr id="22" name="Picture 21"/>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5146098" y="3558267"/>
            <a:ext cx="1123023" cy="1123023"/>
          </a:xfrm>
          <a:prstGeom prst="rect">
            <a:avLst/>
          </a:prstGeom>
        </p:spPr>
      </p:pic>
      <p:pic>
        <p:nvPicPr>
          <p:cNvPr id="23" name="Picture 22"/>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6307493" y="3547960"/>
            <a:ext cx="1124019" cy="1124019"/>
          </a:xfrm>
          <a:prstGeom prst="rect">
            <a:avLst/>
          </a:prstGeom>
        </p:spPr>
      </p:pic>
      <p:pic>
        <p:nvPicPr>
          <p:cNvPr id="24" name="Picture 23"/>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7476149" y="3530632"/>
            <a:ext cx="1140583" cy="1140583"/>
          </a:xfrm>
          <a:prstGeom prst="rect">
            <a:avLst/>
          </a:prstGeom>
        </p:spPr>
      </p:pic>
      <p:sp>
        <p:nvSpPr>
          <p:cNvPr id="26" name="TextBox 25"/>
          <p:cNvSpPr txBox="1"/>
          <p:nvPr/>
        </p:nvSpPr>
        <p:spPr>
          <a:xfrm>
            <a:off x="6133751" y="2578209"/>
            <a:ext cx="1812740" cy="461665"/>
          </a:xfrm>
          <a:prstGeom prst="rect">
            <a:avLst/>
          </a:prstGeom>
          <a:noFill/>
        </p:spPr>
        <p:txBody>
          <a:bodyPr wrap="none" rtlCol="0">
            <a:spAutoFit/>
          </a:bodyPr>
          <a:lstStyle/>
          <a:p>
            <a:pPr marL="285750" indent="-285750">
              <a:buFont typeface="Wingdings" panose="05000000000000000000" pitchFamily="2" charset="2"/>
              <a:buChar char="Ø"/>
            </a:pPr>
            <a:r>
              <a:rPr lang="ru-RU" sz="1200" dirty="0">
                <a:solidFill>
                  <a:schemeClr val="accent1"/>
                </a:solidFill>
                <a:latin typeface="Arial"/>
                <a:cs typeface="Arial"/>
              </a:rPr>
              <a:t>5 цветов</a:t>
            </a:r>
            <a:r>
              <a:rPr lang="en-US" sz="1200" dirty="0">
                <a:solidFill>
                  <a:schemeClr val="accent1"/>
                </a:solidFill>
                <a:latin typeface="Arial"/>
                <a:cs typeface="Arial"/>
              </a:rPr>
              <a:t> System M</a:t>
            </a:r>
            <a:endParaRPr lang="ru-RU" sz="1200" dirty="0">
              <a:solidFill>
                <a:schemeClr val="accent1"/>
              </a:solidFill>
              <a:latin typeface="Arial"/>
              <a:cs typeface="Arial"/>
            </a:endParaRPr>
          </a:p>
          <a:p>
            <a:pPr marL="285750" indent="-285750">
              <a:buFont typeface="Wingdings" panose="05000000000000000000" pitchFamily="2" charset="2"/>
              <a:buChar char="Ø"/>
            </a:pPr>
            <a:r>
              <a:rPr lang="ru-RU" sz="1200" dirty="0">
                <a:solidFill>
                  <a:schemeClr val="accent1"/>
                </a:solidFill>
                <a:latin typeface="Arial"/>
                <a:cs typeface="Arial"/>
              </a:rPr>
              <a:t>7 цветов </a:t>
            </a:r>
            <a:r>
              <a:rPr lang="en-US" sz="1200" dirty="0">
                <a:solidFill>
                  <a:schemeClr val="accent1"/>
                </a:solidFill>
                <a:latin typeface="Arial"/>
                <a:cs typeface="Arial"/>
              </a:rPr>
              <a:t>D-Life</a:t>
            </a:r>
            <a:r>
              <a:rPr lang="ru-RU" sz="1200" dirty="0">
                <a:solidFill>
                  <a:schemeClr val="accent1"/>
                </a:solidFill>
                <a:latin typeface="Arial"/>
                <a:cs typeface="Arial"/>
              </a:rPr>
              <a:t> </a:t>
            </a:r>
          </a:p>
        </p:txBody>
      </p:sp>
      <p:sp>
        <p:nvSpPr>
          <p:cNvPr id="27" name="Right Brace 26"/>
          <p:cNvSpPr/>
          <p:nvPr/>
        </p:nvSpPr>
        <p:spPr>
          <a:xfrm rot="16200000">
            <a:off x="3149175" y="-235534"/>
            <a:ext cx="116540" cy="5324405"/>
          </a:xfrm>
          <a:prstGeom prst="rightBrace">
            <a:avLst/>
          </a:prstGeom>
          <a:ln w="12700" cap="rnd">
            <a:solidFill>
              <a:srgbClr val="4F515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
        <p:nvSpPr>
          <p:cNvPr id="28" name="TextBox 27"/>
          <p:cNvSpPr txBox="1"/>
          <p:nvPr/>
        </p:nvSpPr>
        <p:spPr>
          <a:xfrm>
            <a:off x="2623939" y="2217305"/>
            <a:ext cx="1255472" cy="246221"/>
          </a:xfrm>
          <a:prstGeom prst="rect">
            <a:avLst/>
          </a:prstGeom>
          <a:noFill/>
        </p:spPr>
        <p:txBody>
          <a:bodyPr wrap="none" rtlCol="0">
            <a:spAutoFit/>
          </a:bodyPr>
          <a:lstStyle/>
          <a:p>
            <a:r>
              <a:rPr lang="ru-RU" sz="1000" dirty="0">
                <a:solidFill>
                  <a:srgbClr val="00B050"/>
                </a:solidFill>
                <a:latin typeface="Arial"/>
                <a:cs typeface="Arial"/>
              </a:rPr>
              <a:t>пластик </a:t>
            </a:r>
            <a:r>
              <a:rPr lang="en-US" sz="1000" dirty="0">
                <a:solidFill>
                  <a:srgbClr val="00B050"/>
                </a:solidFill>
                <a:latin typeface="Arial"/>
                <a:cs typeface="Arial"/>
              </a:rPr>
              <a:t>System M</a:t>
            </a:r>
            <a:endParaRPr lang="ru-RU" sz="1000" dirty="0">
              <a:solidFill>
                <a:srgbClr val="00B050"/>
              </a:solidFill>
              <a:latin typeface="Arial"/>
              <a:cs typeface="Arial"/>
            </a:endParaRPr>
          </a:p>
        </p:txBody>
      </p:sp>
      <p:sp>
        <p:nvSpPr>
          <p:cNvPr id="29" name="Right Brace 28"/>
          <p:cNvSpPr/>
          <p:nvPr/>
        </p:nvSpPr>
        <p:spPr>
          <a:xfrm rot="16200000">
            <a:off x="4291718" y="-353702"/>
            <a:ext cx="115666" cy="7653004"/>
          </a:xfrm>
          <a:prstGeom prst="rightBrace">
            <a:avLst/>
          </a:prstGeom>
          <a:ln w="12700" cap="rnd">
            <a:solidFill>
              <a:srgbClr val="4F515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
        <p:nvSpPr>
          <p:cNvPr id="30" name="TextBox 29"/>
          <p:cNvSpPr txBox="1"/>
          <p:nvPr/>
        </p:nvSpPr>
        <p:spPr>
          <a:xfrm>
            <a:off x="3714229" y="3239621"/>
            <a:ext cx="1560629" cy="307777"/>
          </a:xfrm>
          <a:prstGeom prst="rect">
            <a:avLst/>
          </a:prstGeom>
          <a:noFill/>
        </p:spPr>
        <p:txBody>
          <a:bodyPr wrap="square" rtlCol="0">
            <a:spAutoFit/>
          </a:bodyPr>
          <a:lstStyle/>
          <a:p>
            <a:r>
              <a:rPr lang="ru-RU" sz="1000" dirty="0">
                <a:solidFill>
                  <a:srgbClr val="00B050"/>
                </a:solidFill>
                <a:latin typeface="Arial"/>
                <a:cs typeface="Arial"/>
              </a:rPr>
              <a:t>пластик</a:t>
            </a:r>
            <a:r>
              <a:rPr lang="ru-RU" sz="1400" dirty="0">
                <a:solidFill>
                  <a:schemeClr val="accent1"/>
                </a:solidFill>
                <a:latin typeface="Arial"/>
                <a:cs typeface="Arial"/>
              </a:rPr>
              <a:t>   </a:t>
            </a:r>
            <a:r>
              <a:rPr lang="en-US" sz="1000" dirty="0">
                <a:solidFill>
                  <a:srgbClr val="00B050"/>
                </a:solidFill>
                <a:latin typeface="Arial"/>
                <a:cs typeface="Arial"/>
              </a:rPr>
              <a:t>D-Life</a:t>
            </a:r>
            <a:endParaRPr lang="ru-RU" sz="1000" dirty="0">
              <a:solidFill>
                <a:srgbClr val="00B050"/>
              </a:solidFill>
              <a:latin typeface="Arial"/>
              <a:cs typeface="Arial"/>
            </a:endParaRPr>
          </a:p>
        </p:txBody>
      </p:sp>
      <p:pic>
        <p:nvPicPr>
          <p:cNvPr id="33" name="Picture 32"/>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545243" y="930618"/>
            <a:ext cx="1168382" cy="1168382"/>
          </a:xfrm>
          <a:prstGeom prst="rect">
            <a:avLst/>
          </a:prstGeom>
        </p:spPr>
      </p:pic>
      <p:sp>
        <p:nvSpPr>
          <p:cNvPr id="34" name="TextBox 33"/>
          <p:cNvSpPr txBox="1"/>
          <p:nvPr/>
        </p:nvSpPr>
        <p:spPr>
          <a:xfrm>
            <a:off x="491934" y="687992"/>
            <a:ext cx="3632209" cy="246221"/>
          </a:xfrm>
          <a:prstGeom prst="rect">
            <a:avLst/>
          </a:prstGeom>
          <a:noFill/>
        </p:spPr>
        <p:txBody>
          <a:bodyPr wrap="square" rtlCol="0">
            <a:spAutoFit/>
          </a:bodyPr>
          <a:lstStyle/>
          <a:p>
            <a:r>
              <a:rPr lang="ru-RU" sz="1000" dirty="0">
                <a:solidFill>
                  <a:srgbClr val="00B050"/>
                </a:solidFill>
                <a:latin typeface="Arial"/>
                <a:cs typeface="Arial"/>
              </a:rPr>
              <a:t>было </a:t>
            </a:r>
            <a:r>
              <a:rPr lang="en-US" sz="1000" dirty="0">
                <a:solidFill>
                  <a:srgbClr val="00B050"/>
                </a:solidFill>
                <a:latin typeface="Arial"/>
                <a:cs typeface="Arial"/>
              </a:rPr>
              <a:t>MTN</a:t>
            </a:r>
            <a:r>
              <a:rPr lang="ru-RU" sz="1000" dirty="0">
                <a:solidFill>
                  <a:srgbClr val="00B050"/>
                </a:solidFill>
                <a:latin typeface="Arial"/>
                <a:cs typeface="Arial"/>
              </a:rPr>
              <a:t>4</a:t>
            </a:r>
            <a:r>
              <a:rPr lang="en-US" sz="1000" dirty="0">
                <a:solidFill>
                  <a:srgbClr val="00B050"/>
                </a:solidFill>
                <a:latin typeface="Arial"/>
                <a:cs typeface="Arial"/>
              </a:rPr>
              <a:t>366 </a:t>
            </a:r>
            <a:r>
              <a:rPr lang="ru-RU" sz="1000" dirty="0">
                <a:solidFill>
                  <a:srgbClr val="00B050"/>
                </a:solidFill>
                <a:latin typeface="Arial"/>
                <a:cs typeface="Arial"/>
              </a:rPr>
              <a:t>-0</a:t>
            </a:r>
            <a:r>
              <a:rPr lang="en-US" sz="1000" dirty="0">
                <a:solidFill>
                  <a:srgbClr val="00B050"/>
                </a:solidFill>
                <a:latin typeface="Arial"/>
                <a:cs typeface="Arial"/>
              </a:rPr>
              <a:t>0</a:t>
            </a:r>
            <a:r>
              <a:rPr lang="ru-RU" sz="1000" dirty="0">
                <a:solidFill>
                  <a:srgbClr val="00B050"/>
                </a:solidFill>
                <a:latin typeface="Arial"/>
                <a:cs typeface="Arial"/>
              </a:rPr>
              <a:t>00          </a:t>
            </a:r>
            <a:r>
              <a:rPr lang="en-US" sz="1000" dirty="0">
                <a:solidFill>
                  <a:srgbClr val="00B050"/>
                </a:solidFill>
                <a:latin typeface="Arial"/>
                <a:cs typeface="Arial"/>
              </a:rPr>
              <a:t>  </a:t>
            </a:r>
            <a:r>
              <a:rPr lang="ru-RU" sz="1000" dirty="0">
                <a:solidFill>
                  <a:srgbClr val="00B050"/>
                </a:solidFill>
                <a:latin typeface="Arial"/>
                <a:cs typeface="Arial"/>
              </a:rPr>
              <a:t>стало</a:t>
            </a:r>
            <a:r>
              <a:rPr lang="en-US" sz="1000" dirty="0">
                <a:solidFill>
                  <a:schemeClr val="accent1"/>
                </a:solidFill>
                <a:cs typeface="Arial"/>
              </a:rPr>
              <a:t> </a:t>
            </a:r>
            <a:r>
              <a:rPr lang="en-US" sz="1000" dirty="0">
                <a:solidFill>
                  <a:srgbClr val="00B050"/>
                </a:solidFill>
                <a:latin typeface="Arial"/>
                <a:cs typeface="Arial"/>
              </a:rPr>
              <a:t>MTN</a:t>
            </a:r>
            <a:r>
              <a:rPr lang="ru-RU" sz="1000" dirty="0">
                <a:solidFill>
                  <a:srgbClr val="00B050"/>
                </a:solidFill>
                <a:latin typeface="Arial"/>
                <a:cs typeface="Arial"/>
              </a:rPr>
              <a:t>4</a:t>
            </a:r>
            <a:r>
              <a:rPr lang="en-US" sz="1000" dirty="0">
                <a:solidFill>
                  <a:srgbClr val="00B050"/>
                </a:solidFill>
                <a:latin typeface="Arial"/>
                <a:cs typeface="Arial"/>
              </a:rPr>
              <a:t>366 </a:t>
            </a:r>
            <a:r>
              <a:rPr lang="ru-RU" sz="1000" dirty="0">
                <a:solidFill>
                  <a:srgbClr val="00B050"/>
                </a:solidFill>
                <a:latin typeface="Arial"/>
                <a:cs typeface="Arial"/>
              </a:rPr>
              <a:t>-0100 </a:t>
            </a:r>
          </a:p>
        </p:txBody>
      </p:sp>
      <p:sp>
        <p:nvSpPr>
          <p:cNvPr id="35" name="Titel 1"/>
          <p:cNvSpPr txBox="1">
            <a:spLocks/>
          </p:cNvSpPr>
          <p:nvPr/>
        </p:nvSpPr>
        <p:spPr>
          <a:xfrm>
            <a:off x="3969" y="98664"/>
            <a:ext cx="9144000" cy="396000"/>
          </a:xfrm>
          <a:prstGeom prst="rect">
            <a:avLst/>
          </a:prstGeom>
          <a:gradFill rotWithShape="1">
            <a:gsLst>
              <a:gs pos="0">
                <a:schemeClr val="bg2"/>
              </a:gs>
              <a:gs pos="100000">
                <a:schemeClr val="bg2">
                  <a:lumMod val="75000"/>
                </a:schemeClr>
              </a:gs>
            </a:gsLst>
            <a:lin ang="16200000" scaled="0"/>
          </a:gradFill>
        </p:spPr>
        <p:style>
          <a:lnRef idx="0">
            <a:schemeClr val="accent5"/>
          </a:lnRef>
          <a:fillRef idx="3">
            <a:schemeClr val="accent5"/>
          </a:fillRef>
          <a:effectRef idx="3">
            <a:schemeClr val="accent5"/>
          </a:effectRef>
          <a:fontRef idx="minor">
            <a:schemeClr val="lt1"/>
          </a:fontRef>
        </p:style>
        <p:txBody>
          <a:bodyPr lIns="0" tIns="0" rIns="0" bIns="0" anchor="ctr" anchorCtr="0">
            <a:noAutofit/>
          </a:bodyPr>
          <a:lstStyle>
            <a:lvl1pPr marL="0" indent="0" algn="l" defTabSz="457184" rtl="0" eaLnBrk="1" latinLnBrk="0" hangingPunct="1">
              <a:spcBef>
                <a:spcPct val="0"/>
              </a:spcBef>
              <a:buFont typeface="Arial"/>
              <a:buNone/>
              <a:defRPr sz="3600" kern="120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ru-RU" sz="2000" dirty="0">
                <a:effectLst>
                  <a:innerShdw blurRad="63500" dist="50800" dir="8100000">
                    <a:prstClr val="black">
                      <a:alpha val="50000"/>
                    </a:prstClr>
                  </a:innerShdw>
                  <a:reflection blurRad="6350" stA="20000" endPos="58000" dir="5400000" sy="-100000" algn="bl" rotWithShape="0"/>
                </a:effectLst>
              </a:rPr>
              <a:t>  </a:t>
            </a:r>
          </a:p>
        </p:txBody>
      </p:sp>
      <p:sp>
        <p:nvSpPr>
          <p:cNvPr id="6" name="Text Placeholder 5"/>
          <p:cNvSpPr>
            <a:spLocks noGrp="1"/>
          </p:cNvSpPr>
          <p:nvPr>
            <p:ph type="body" sz="quarter" idx="32"/>
          </p:nvPr>
        </p:nvSpPr>
        <p:spPr>
          <a:xfrm>
            <a:off x="479703" y="124529"/>
            <a:ext cx="8647112" cy="98376"/>
          </a:xfrm>
        </p:spPr>
        <p:txBody>
          <a:bodyPr/>
          <a:lstStyle/>
          <a:p>
            <a:r>
              <a:rPr lang="ru-RU" sz="2000" dirty="0">
                <a:solidFill>
                  <a:schemeClr val="bg1"/>
                </a:solidFill>
                <a:effectLst>
                  <a:innerShdw blurRad="63500" dist="50800" dir="8100000">
                    <a:prstClr val="black">
                      <a:alpha val="50000"/>
                    </a:prstClr>
                  </a:innerShdw>
                  <a:reflection blurRad="6350" stA="20000" endPos="58000" dir="5400000" sy="-100000" algn="bl" rotWithShape="0"/>
                </a:effectLst>
                <a:latin typeface="+mn-lt"/>
                <a:cs typeface="+mn-cs"/>
              </a:rPr>
              <a:t>Новый механизм </a:t>
            </a:r>
            <a:r>
              <a:rPr lang="en-US" sz="2000" dirty="0" err="1">
                <a:solidFill>
                  <a:schemeClr val="bg1"/>
                </a:solidFill>
                <a:effectLst>
                  <a:innerShdw blurRad="63500" dist="50800" dir="8100000">
                    <a:prstClr val="black">
                      <a:alpha val="50000"/>
                    </a:prstClr>
                  </a:innerShdw>
                  <a:reflection blurRad="6350" stA="20000" endPos="58000" dir="5400000" sy="-100000" algn="bl" rotWithShape="0"/>
                </a:effectLst>
                <a:latin typeface="+mn-lt"/>
                <a:cs typeface="+mn-cs"/>
              </a:rPr>
              <a:t>Merten</a:t>
            </a:r>
            <a:r>
              <a:rPr lang="en-US" sz="2000" dirty="0">
                <a:solidFill>
                  <a:schemeClr val="bg1"/>
                </a:solidFill>
                <a:effectLst>
                  <a:innerShdw blurRad="63500" dist="50800" dir="8100000">
                    <a:prstClr val="black">
                      <a:alpha val="50000"/>
                    </a:prstClr>
                  </a:innerShdw>
                  <a:reflection blurRad="6350" stA="20000" endPos="58000" dir="5400000" sy="-100000" algn="bl" rotWithShape="0"/>
                </a:effectLst>
                <a:latin typeface="+mn-lt"/>
                <a:cs typeface="+mn-cs"/>
              </a:rPr>
              <a:t> USB </a:t>
            </a:r>
            <a:r>
              <a:rPr lang="ru-RU" sz="2000" dirty="0">
                <a:solidFill>
                  <a:schemeClr val="bg1"/>
                </a:solidFill>
                <a:effectLst>
                  <a:innerShdw blurRad="63500" dist="50800" dir="8100000">
                    <a:prstClr val="black">
                      <a:alpha val="50000"/>
                    </a:prstClr>
                  </a:innerShdw>
                  <a:reflection blurRad="6350" stA="20000" endPos="58000" dir="5400000" sy="-100000" algn="bl" rotWithShape="0"/>
                </a:effectLst>
                <a:latin typeface="+mn-lt"/>
                <a:cs typeface="+mn-cs"/>
              </a:rPr>
              <a:t>2.0</a:t>
            </a:r>
            <a:endParaRPr lang="en-US" sz="2000" dirty="0">
              <a:solidFill>
                <a:schemeClr val="bg1"/>
              </a:solidFill>
              <a:effectLst>
                <a:innerShdw blurRad="63500" dist="50800" dir="8100000">
                  <a:prstClr val="black">
                    <a:alpha val="50000"/>
                  </a:prstClr>
                </a:innerShdw>
                <a:reflection blurRad="6350" stA="20000" endPos="58000" dir="5400000" sy="-100000" algn="bl" rotWithShape="0"/>
              </a:effectLst>
              <a:latin typeface="+mn-lt"/>
              <a:cs typeface="+mn-cs"/>
            </a:endParaRPr>
          </a:p>
        </p:txBody>
      </p:sp>
      <p:sp>
        <p:nvSpPr>
          <p:cNvPr id="37" name="TextBox 36"/>
          <p:cNvSpPr txBox="1"/>
          <p:nvPr/>
        </p:nvSpPr>
        <p:spPr>
          <a:xfrm>
            <a:off x="770762" y="2076162"/>
            <a:ext cx="848286" cy="246221"/>
          </a:xfrm>
          <a:prstGeom prst="rect">
            <a:avLst/>
          </a:prstGeom>
          <a:noFill/>
        </p:spPr>
        <p:txBody>
          <a:bodyPr wrap="square" rtlCol="0">
            <a:spAutoFit/>
          </a:bodyPr>
          <a:lstStyle/>
          <a:p>
            <a:r>
              <a:rPr lang="ru-RU" sz="1000" dirty="0">
                <a:solidFill>
                  <a:srgbClr val="00B050"/>
                </a:solidFill>
                <a:latin typeface="Arial"/>
                <a:cs typeface="Arial"/>
              </a:rPr>
              <a:t>1,4 </a:t>
            </a:r>
            <a:r>
              <a:rPr lang="en-US" sz="1000" dirty="0">
                <a:solidFill>
                  <a:srgbClr val="00B050"/>
                </a:solidFill>
                <a:latin typeface="Arial"/>
                <a:cs typeface="Arial"/>
              </a:rPr>
              <a:t>A</a:t>
            </a:r>
            <a:endParaRPr lang="ru-RU" sz="1000" dirty="0">
              <a:solidFill>
                <a:srgbClr val="00B050"/>
              </a:solidFill>
              <a:latin typeface="Arial"/>
              <a:cs typeface="Arial"/>
            </a:endParaRPr>
          </a:p>
        </p:txBody>
      </p:sp>
      <p:sp>
        <p:nvSpPr>
          <p:cNvPr id="38" name="TextBox 37"/>
          <p:cNvSpPr txBox="1"/>
          <p:nvPr/>
        </p:nvSpPr>
        <p:spPr>
          <a:xfrm>
            <a:off x="2536506" y="2059361"/>
            <a:ext cx="848286" cy="246221"/>
          </a:xfrm>
          <a:prstGeom prst="rect">
            <a:avLst/>
          </a:prstGeom>
          <a:noFill/>
        </p:spPr>
        <p:txBody>
          <a:bodyPr wrap="square" rtlCol="0">
            <a:spAutoFit/>
          </a:bodyPr>
          <a:lstStyle/>
          <a:p>
            <a:r>
              <a:rPr lang="en-US" sz="1000" dirty="0">
                <a:solidFill>
                  <a:srgbClr val="00B050"/>
                </a:solidFill>
                <a:latin typeface="Arial"/>
                <a:cs typeface="Arial"/>
              </a:rPr>
              <a:t>2</a:t>
            </a:r>
            <a:r>
              <a:rPr lang="ru-RU" sz="1000" dirty="0">
                <a:solidFill>
                  <a:srgbClr val="00B050"/>
                </a:solidFill>
                <a:latin typeface="Arial"/>
                <a:cs typeface="Arial"/>
              </a:rPr>
              <a:t>,</a:t>
            </a:r>
            <a:r>
              <a:rPr lang="en-US" sz="1000" dirty="0">
                <a:solidFill>
                  <a:srgbClr val="00B050"/>
                </a:solidFill>
                <a:latin typeface="Arial"/>
                <a:cs typeface="Arial"/>
              </a:rPr>
              <a:t>1</a:t>
            </a:r>
            <a:r>
              <a:rPr lang="ru-RU" sz="1000" dirty="0">
                <a:solidFill>
                  <a:srgbClr val="00B050"/>
                </a:solidFill>
                <a:latin typeface="Arial"/>
                <a:cs typeface="Arial"/>
              </a:rPr>
              <a:t> </a:t>
            </a:r>
            <a:r>
              <a:rPr lang="en-US" sz="1000" dirty="0">
                <a:solidFill>
                  <a:srgbClr val="00B050"/>
                </a:solidFill>
                <a:latin typeface="Arial"/>
                <a:cs typeface="Arial"/>
              </a:rPr>
              <a:t>A</a:t>
            </a:r>
            <a:endParaRPr lang="ru-RU" sz="1000" dirty="0">
              <a:solidFill>
                <a:srgbClr val="00B050"/>
              </a:solidFill>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p:cNvSpPr txBox="1">
            <a:spLocks/>
          </p:cNvSpPr>
          <p:nvPr/>
        </p:nvSpPr>
        <p:spPr>
          <a:xfrm>
            <a:off x="0" y="230189"/>
            <a:ext cx="9144000" cy="396000"/>
          </a:xfrm>
          <a:prstGeom prst="rect">
            <a:avLst/>
          </a:prstGeom>
          <a:gradFill rotWithShape="1">
            <a:gsLst>
              <a:gs pos="0">
                <a:schemeClr val="bg2"/>
              </a:gs>
              <a:gs pos="100000">
                <a:schemeClr val="bg2">
                  <a:lumMod val="75000"/>
                </a:schemeClr>
              </a:gs>
            </a:gsLst>
            <a:lin ang="16200000" scaled="0"/>
          </a:gradFill>
        </p:spPr>
        <p:style>
          <a:lnRef idx="0">
            <a:schemeClr val="accent5"/>
          </a:lnRef>
          <a:fillRef idx="3">
            <a:schemeClr val="accent5"/>
          </a:fillRef>
          <a:effectRef idx="3">
            <a:schemeClr val="accent5"/>
          </a:effectRef>
          <a:fontRef idx="minor">
            <a:schemeClr val="lt1"/>
          </a:fontRef>
        </p:style>
        <p:txBody>
          <a:bodyPr lIns="0" tIns="0" rIns="0" bIns="0" anchor="ctr" anchorCtr="0">
            <a:noAutofit/>
          </a:bodyPr>
          <a:lstStyle>
            <a:lvl1pPr marL="0" indent="0" algn="l" defTabSz="457184" rtl="0" eaLnBrk="1" latinLnBrk="0" hangingPunct="1">
              <a:spcBef>
                <a:spcPct val="0"/>
              </a:spcBef>
              <a:buFont typeface="Arial"/>
              <a:buNone/>
              <a:defRPr sz="3600" kern="120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ru-RU" sz="2000" dirty="0">
                <a:effectLst>
                  <a:innerShdw blurRad="63500" dist="50800" dir="8100000">
                    <a:prstClr val="black">
                      <a:alpha val="50000"/>
                    </a:prstClr>
                  </a:innerShdw>
                  <a:reflection blurRad="6350" stA="20000" endPos="58000" dir="5400000" sy="-100000" algn="bl" rotWithShape="0"/>
                </a:effectLst>
              </a:rPr>
              <a:t>  Технические характеристики </a:t>
            </a:r>
            <a:r>
              <a:rPr lang="en-US" sz="2000" dirty="0">
                <a:effectLst>
                  <a:innerShdw blurRad="63500" dist="50800" dir="8100000">
                    <a:prstClr val="black">
                      <a:alpha val="50000"/>
                    </a:prstClr>
                  </a:innerShdw>
                  <a:reflection blurRad="6350" stA="20000" endPos="58000" dir="5400000" sy="-100000" algn="bl" rotWithShape="0"/>
                </a:effectLst>
              </a:rPr>
              <a:t>USB</a:t>
            </a:r>
            <a:r>
              <a:rPr lang="ru-RU" sz="2000" dirty="0">
                <a:effectLst>
                  <a:innerShdw blurRad="63500" dist="50800" dir="8100000">
                    <a:prstClr val="black">
                      <a:alpha val="50000"/>
                    </a:prstClr>
                  </a:innerShdw>
                  <a:reflection blurRad="6350" stA="20000" endPos="58000" dir="5400000" sy="-100000" algn="bl" rotWithShape="0"/>
                </a:effectLst>
              </a:rPr>
              <a:t> </a:t>
            </a:r>
          </a:p>
        </p:txBody>
      </p:sp>
      <p:pic>
        <p:nvPicPr>
          <p:cNvPr id="3" name="Picture 2"/>
          <p:cNvPicPr>
            <a:picLocks noChangeAspect="1"/>
          </p:cNvPicPr>
          <p:nvPr/>
        </p:nvPicPr>
        <p:blipFill rotWithShape="1">
          <a:blip r:embed="rId3"/>
          <a:srcRect l="3294" t="907" r="1679" b="2762"/>
          <a:stretch/>
        </p:blipFill>
        <p:spPr>
          <a:xfrm>
            <a:off x="820132" y="772998"/>
            <a:ext cx="6419654" cy="3420691"/>
          </a:xfrm>
          <a:prstGeom prst="rect">
            <a:avLst/>
          </a:prstGeom>
        </p:spPr>
      </p:pic>
    </p:spTree>
    <p:extLst>
      <p:ext uri="{BB962C8B-B14F-4D97-AF65-F5344CB8AC3E}">
        <p14:creationId xmlns:p14="http://schemas.microsoft.com/office/powerpoint/2010/main" val="56500109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p:cNvSpPr txBox="1">
            <a:spLocks/>
          </p:cNvSpPr>
          <p:nvPr/>
        </p:nvSpPr>
        <p:spPr>
          <a:xfrm>
            <a:off x="0" y="230189"/>
            <a:ext cx="9144000" cy="396000"/>
          </a:xfrm>
          <a:prstGeom prst="rect">
            <a:avLst/>
          </a:prstGeom>
          <a:gradFill rotWithShape="1">
            <a:gsLst>
              <a:gs pos="0">
                <a:schemeClr val="bg2"/>
              </a:gs>
              <a:gs pos="100000">
                <a:schemeClr val="bg2">
                  <a:lumMod val="75000"/>
                </a:schemeClr>
              </a:gs>
            </a:gsLst>
            <a:lin ang="16200000" scaled="0"/>
          </a:gradFill>
        </p:spPr>
        <p:style>
          <a:lnRef idx="0">
            <a:schemeClr val="accent5"/>
          </a:lnRef>
          <a:fillRef idx="3">
            <a:schemeClr val="accent5"/>
          </a:fillRef>
          <a:effectRef idx="3">
            <a:schemeClr val="accent5"/>
          </a:effectRef>
          <a:fontRef idx="minor">
            <a:schemeClr val="lt1"/>
          </a:fontRef>
        </p:style>
        <p:txBody>
          <a:bodyPr lIns="0" tIns="0" rIns="0" bIns="0" anchor="ctr" anchorCtr="0">
            <a:noAutofit/>
          </a:bodyPr>
          <a:lstStyle>
            <a:lvl1pPr marL="0" indent="0" algn="l" defTabSz="457184" rtl="0" eaLnBrk="1" latinLnBrk="0" hangingPunct="1">
              <a:spcBef>
                <a:spcPct val="0"/>
              </a:spcBef>
              <a:buFont typeface="Arial"/>
              <a:buNone/>
              <a:defRPr sz="3600" kern="120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ru-RU" sz="2000" dirty="0">
                <a:effectLst>
                  <a:innerShdw blurRad="63500" dist="50800" dir="8100000">
                    <a:prstClr val="black">
                      <a:alpha val="50000"/>
                    </a:prstClr>
                  </a:innerShdw>
                  <a:reflection blurRad="6350" stA="20000" endPos="58000" dir="5400000" sy="-100000" algn="bl" rotWithShape="0"/>
                </a:effectLst>
              </a:rPr>
              <a:t>  </a:t>
            </a:r>
            <a:r>
              <a:rPr lang="en-US" sz="2000" dirty="0">
                <a:effectLst>
                  <a:innerShdw blurRad="63500" dist="50800" dir="8100000">
                    <a:prstClr val="black">
                      <a:alpha val="50000"/>
                    </a:prstClr>
                  </a:innerShdw>
                  <a:reflection blurRad="6350" stA="20000" endPos="58000" dir="5400000" sy="-100000" algn="bl" rotWithShape="0"/>
                </a:effectLst>
              </a:rPr>
              <a:t>C</a:t>
            </a:r>
            <a:r>
              <a:rPr lang="ru-RU" sz="2000" dirty="0" err="1">
                <a:effectLst>
                  <a:innerShdw blurRad="63500" dist="50800" dir="8100000">
                    <a:prstClr val="black">
                      <a:alpha val="50000"/>
                    </a:prstClr>
                  </a:innerShdw>
                  <a:reflection blurRad="6350" stA="20000" endPos="58000" dir="5400000" sy="-100000" algn="bl" rotWithShape="0"/>
                </a:effectLst>
              </a:rPr>
              <a:t>хема</a:t>
            </a:r>
            <a:r>
              <a:rPr lang="ru-RU" sz="2000" dirty="0">
                <a:effectLst>
                  <a:innerShdw blurRad="63500" dist="50800" dir="8100000">
                    <a:prstClr val="black">
                      <a:alpha val="50000"/>
                    </a:prstClr>
                  </a:innerShdw>
                  <a:reflection blurRad="6350" stA="20000" endPos="58000" dir="5400000" sy="-100000" algn="bl" rotWithShape="0"/>
                </a:effectLst>
              </a:rPr>
              <a:t> подключения на вкладыше в </a:t>
            </a:r>
            <a:r>
              <a:rPr lang="ru-RU" sz="2000" dirty="0" err="1">
                <a:effectLst>
                  <a:innerShdw blurRad="63500" dist="50800" dir="8100000">
                    <a:prstClr val="black">
                      <a:alpha val="50000"/>
                    </a:prstClr>
                  </a:innerShdw>
                  <a:reflection blurRad="6350" stA="20000" endPos="58000" dir="5400000" sy="-100000" algn="bl" rotWithShape="0"/>
                </a:effectLst>
              </a:rPr>
              <a:t>инд.упаковке</a:t>
            </a:r>
            <a:r>
              <a:rPr lang="ru-RU" sz="2000" dirty="0">
                <a:effectLst>
                  <a:innerShdw blurRad="63500" dist="50800" dir="8100000">
                    <a:prstClr val="black">
                      <a:alpha val="50000"/>
                    </a:prstClr>
                  </a:innerShdw>
                  <a:reflection blurRad="6350" stA="20000" endPos="58000" dir="5400000" sy="-100000" algn="bl" rotWithShape="0"/>
                </a:effectLst>
              </a:rPr>
              <a:t> </a:t>
            </a:r>
          </a:p>
        </p:txBody>
      </p:sp>
      <p:pic>
        <p:nvPicPr>
          <p:cNvPr id="2" name="Picture 1"/>
          <p:cNvPicPr>
            <a:picLocks noChangeAspect="1"/>
          </p:cNvPicPr>
          <p:nvPr/>
        </p:nvPicPr>
        <p:blipFill>
          <a:blip r:embed="rId3"/>
          <a:stretch>
            <a:fillRect/>
          </a:stretch>
        </p:blipFill>
        <p:spPr>
          <a:xfrm>
            <a:off x="819686" y="730516"/>
            <a:ext cx="7635712" cy="1953725"/>
          </a:xfrm>
          <a:prstGeom prst="rect">
            <a:avLst/>
          </a:prstGeom>
        </p:spPr>
      </p:pic>
      <p:pic>
        <p:nvPicPr>
          <p:cNvPr id="4" name="Picture 3"/>
          <p:cNvPicPr>
            <a:picLocks noChangeAspect="1"/>
          </p:cNvPicPr>
          <p:nvPr/>
        </p:nvPicPr>
        <p:blipFill>
          <a:blip r:embed="rId4"/>
          <a:stretch>
            <a:fillRect/>
          </a:stretch>
        </p:blipFill>
        <p:spPr>
          <a:xfrm>
            <a:off x="754144" y="2684241"/>
            <a:ext cx="7766796" cy="1594896"/>
          </a:xfrm>
          <a:prstGeom prst="rect">
            <a:avLst/>
          </a:prstGeom>
        </p:spPr>
      </p:pic>
    </p:spTree>
    <p:extLst>
      <p:ext uri="{BB962C8B-B14F-4D97-AF65-F5344CB8AC3E}">
        <p14:creationId xmlns:p14="http://schemas.microsoft.com/office/powerpoint/2010/main" val="148809904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p:cNvSpPr txBox="1">
            <a:spLocks/>
          </p:cNvSpPr>
          <p:nvPr/>
        </p:nvSpPr>
        <p:spPr>
          <a:xfrm>
            <a:off x="0" y="230189"/>
            <a:ext cx="9144000" cy="396000"/>
          </a:xfrm>
          <a:prstGeom prst="rect">
            <a:avLst/>
          </a:prstGeom>
          <a:gradFill rotWithShape="1">
            <a:gsLst>
              <a:gs pos="0">
                <a:schemeClr val="bg2"/>
              </a:gs>
              <a:gs pos="100000">
                <a:schemeClr val="bg2">
                  <a:lumMod val="75000"/>
                </a:schemeClr>
              </a:gs>
            </a:gsLst>
            <a:lin ang="16200000" scaled="0"/>
          </a:gradFill>
        </p:spPr>
        <p:style>
          <a:lnRef idx="0">
            <a:schemeClr val="accent5"/>
          </a:lnRef>
          <a:fillRef idx="3">
            <a:schemeClr val="accent5"/>
          </a:fillRef>
          <a:effectRef idx="3">
            <a:schemeClr val="accent5"/>
          </a:effectRef>
          <a:fontRef idx="minor">
            <a:schemeClr val="lt1"/>
          </a:fontRef>
        </p:style>
        <p:txBody>
          <a:bodyPr lIns="0" tIns="0" rIns="0" bIns="0" anchor="ctr" anchorCtr="0">
            <a:noAutofit/>
          </a:bodyPr>
          <a:lstStyle>
            <a:lvl1pPr marL="0" indent="0" algn="l" defTabSz="457184" rtl="0" eaLnBrk="1" latinLnBrk="0" hangingPunct="1">
              <a:spcBef>
                <a:spcPct val="0"/>
              </a:spcBef>
              <a:buFont typeface="Arial"/>
              <a:buNone/>
              <a:defRPr sz="3600" kern="120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ru-RU" sz="2000" dirty="0">
                <a:effectLst>
                  <a:innerShdw blurRad="63500" dist="50800" dir="8100000">
                    <a:prstClr val="black">
                      <a:alpha val="50000"/>
                    </a:prstClr>
                  </a:innerShdw>
                  <a:reflection blurRad="6350" stA="20000" endPos="58000" dir="5400000" sy="-100000" algn="bl" rotWithShape="0"/>
                </a:effectLst>
              </a:rPr>
              <a:t>  Комплектация готового изделия </a:t>
            </a:r>
            <a:r>
              <a:rPr lang="en-US" sz="2000" dirty="0">
                <a:effectLst>
                  <a:innerShdw blurRad="63500" dist="50800" dir="8100000">
                    <a:prstClr val="black">
                      <a:alpha val="50000"/>
                    </a:prstClr>
                  </a:innerShdw>
                  <a:reflection blurRad="6350" stA="20000" endPos="58000" dir="5400000" sy="-100000" algn="bl" rotWithShape="0"/>
                </a:effectLst>
              </a:rPr>
              <a:t>USB</a:t>
            </a:r>
            <a:r>
              <a:rPr lang="ru-RU" sz="2000" dirty="0">
                <a:effectLst>
                  <a:innerShdw blurRad="63500" dist="50800" dir="8100000">
                    <a:prstClr val="black">
                      <a:alpha val="50000"/>
                    </a:prstClr>
                  </a:innerShdw>
                  <a:reflection blurRad="6350" stA="20000" endPos="58000" dir="5400000" sy="-100000" algn="bl" rotWithShape="0"/>
                </a:effectLst>
              </a:rPr>
              <a:t> </a:t>
            </a:r>
          </a:p>
        </p:txBody>
      </p:sp>
      <p:sp>
        <p:nvSpPr>
          <p:cNvPr id="40" name="Textfeld 91"/>
          <p:cNvSpPr txBox="1"/>
          <p:nvPr/>
        </p:nvSpPr>
        <p:spPr>
          <a:xfrm>
            <a:off x="2564625" y="1326185"/>
            <a:ext cx="1324407" cy="246221"/>
          </a:xfrm>
          <a:prstGeom prst="rect">
            <a:avLst/>
          </a:prstGeom>
          <a:noFill/>
        </p:spPr>
        <p:txBody>
          <a:bodyPr wrap="square" rtlCol="0">
            <a:spAutoFit/>
          </a:bodyPr>
          <a:lstStyle/>
          <a:p>
            <a:r>
              <a:rPr lang="ru-RU" sz="1000" dirty="0">
                <a:solidFill>
                  <a:schemeClr val="accent1"/>
                </a:solidFill>
              </a:rPr>
              <a:t>НАКЛАДКА</a:t>
            </a:r>
            <a:endParaRPr lang="de-DE" sz="1000" dirty="0">
              <a:solidFill>
                <a:schemeClr val="accent1"/>
              </a:solidFill>
            </a:endParaRPr>
          </a:p>
        </p:txBody>
      </p:sp>
      <p:sp>
        <p:nvSpPr>
          <p:cNvPr id="50" name="Textfeld 169"/>
          <p:cNvSpPr txBox="1"/>
          <p:nvPr/>
        </p:nvSpPr>
        <p:spPr>
          <a:xfrm>
            <a:off x="6679338" y="1308548"/>
            <a:ext cx="1705351" cy="246221"/>
          </a:xfrm>
          <a:prstGeom prst="rect">
            <a:avLst/>
          </a:prstGeom>
          <a:noFill/>
        </p:spPr>
        <p:txBody>
          <a:bodyPr wrap="square" rtlCol="0">
            <a:spAutoFit/>
          </a:bodyPr>
          <a:lstStyle/>
          <a:p>
            <a:r>
              <a:rPr lang="ru-RU" sz="1000" dirty="0">
                <a:solidFill>
                  <a:schemeClr val="accent1"/>
                </a:solidFill>
              </a:rPr>
              <a:t>ГОТОВОЕ  ИЗДЕЛИЕ</a:t>
            </a:r>
            <a:endParaRPr lang="de-DE" sz="1000" dirty="0">
              <a:solidFill>
                <a:schemeClr val="accent1"/>
              </a:solidFill>
            </a:endParaRPr>
          </a:p>
        </p:txBody>
      </p:sp>
      <p:sp>
        <p:nvSpPr>
          <p:cNvPr id="61" name="Textfeld 91"/>
          <p:cNvSpPr txBox="1"/>
          <p:nvPr/>
        </p:nvSpPr>
        <p:spPr>
          <a:xfrm>
            <a:off x="4709623" y="1316757"/>
            <a:ext cx="1324407" cy="246221"/>
          </a:xfrm>
          <a:prstGeom prst="rect">
            <a:avLst/>
          </a:prstGeom>
          <a:noFill/>
        </p:spPr>
        <p:txBody>
          <a:bodyPr wrap="square" rtlCol="0">
            <a:spAutoFit/>
          </a:bodyPr>
          <a:lstStyle/>
          <a:p>
            <a:r>
              <a:rPr lang="ru-RU" sz="1000" dirty="0">
                <a:solidFill>
                  <a:schemeClr val="accent1"/>
                </a:solidFill>
              </a:rPr>
              <a:t>РАМКА</a:t>
            </a:r>
            <a:endParaRPr lang="de-DE" sz="1000" dirty="0">
              <a:solidFill>
                <a:schemeClr val="accent1"/>
              </a:solidFill>
            </a:endParaRPr>
          </a:p>
        </p:txBody>
      </p:sp>
      <p:sp>
        <p:nvSpPr>
          <p:cNvPr id="62" name="Textfeld 91"/>
          <p:cNvSpPr txBox="1"/>
          <p:nvPr/>
        </p:nvSpPr>
        <p:spPr>
          <a:xfrm>
            <a:off x="594910" y="1316757"/>
            <a:ext cx="1324407" cy="246221"/>
          </a:xfrm>
          <a:prstGeom prst="rect">
            <a:avLst/>
          </a:prstGeom>
          <a:noFill/>
        </p:spPr>
        <p:txBody>
          <a:bodyPr wrap="square" rtlCol="0">
            <a:spAutoFit/>
          </a:bodyPr>
          <a:lstStyle/>
          <a:p>
            <a:r>
              <a:rPr lang="ru-RU" sz="1000" dirty="0">
                <a:solidFill>
                  <a:schemeClr val="accent1"/>
                </a:solidFill>
              </a:rPr>
              <a:t>МЕХАНИЗМ</a:t>
            </a:r>
            <a:endParaRPr lang="de-DE" sz="1000" dirty="0">
              <a:solidFill>
                <a:schemeClr val="accent1"/>
              </a:solidFill>
            </a:endParaRPr>
          </a:p>
        </p:txBody>
      </p:sp>
      <p:pic>
        <p:nvPicPr>
          <p:cNvPr id="73" name="Picture 72"/>
          <p:cNvPicPr>
            <a:picLocks noChangeAspect="1"/>
          </p:cNvPicPr>
          <p:nvPr/>
        </p:nvPicPr>
        <p:blipFill>
          <a:blip r:embed="rId3"/>
          <a:stretch>
            <a:fillRect/>
          </a:stretch>
        </p:blipFill>
        <p:spPr>
          <a:xfrm>
            <a:off x="1854666" y="2316219"/>
            <a:ext cx="527628" cy="431937"/>
          </a:xfrm>
          <a:prstGeom prst="rect">
            <a:avLst/>
          </a:prstGeom>
        </p:spPr>
      </p:pic>
      <p:pic>
        <p:nvPicPr>
          <p:cNvPr id="74" name="Picture 73"/>
          <p:cNvPicPr>
            <a:picLocks noChangeAspect="1"/>
          </p:cNvPicPr>
          <p:nvPr/>
        </p:nvPicPr>
        <p:blipFill>
          <a:blip r:embed="rId3"/>
          <a:stretch>
            <a:fillRect/>
          </a:stretch>
        </p:blipFill>
        <p:spPr>
          <a:xfrm>
            <a:off x="3754048" y="2316219"/>
            <a:ext cx="527628" cy="431937"/>
          </a:xfrm>
          <a:prstGeom prst="rect">
            <a:avLst/>
          </a:prstGeom>
        </p:spPr>
      </p:pic>
      <p:pic>
        <p:nvPicPr>
          <p:cNvPr id="81" name="Picture 80"/>
          <p:cNvPicPr>
            <a:picLocks noChangeAspect="1"/>
          </p:cNvPicPr>
          <p:nvPr/>
        </p:nvPicPr>
        <p:blipFill>
          <a:blip r:embed="rId4"/>
          <a:stretch>
            <a:fillRect/>
          </a:stretch>
        </p:blipFill>
        <p:spPr>
          <a:xfrm>
            <a:off x="6181059" y="2508231"/>
            <a:ext cx="352486" cy="300786"/>
          </a:xfrm>
          <a:prstGeom prst="rect">
            <a:avLst/>
          </a:prstGeom>
        </p:spPr>
      </p:pic>
      <p:pic>
        <p:nvPicPr>
          <p:cNvPr id="23" name="Content Placeholder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82912" y="2024647"/>
            <a:ext cx="1267954" cy="1267954"/>
          </a:xfrm>
          <a:prstGeom prst="rect">
            <a:avLst/>
          </a:prstGeom>
        </p:spPr>
      </p:pic>
      <p:pic>
        <p:nvPicPr>
          <p:cNvPr id="2" name="Picture 1"/>
          <p:cNvPicPr>
            <a:picLocks noChangeAspect="1"/>
          </p:cNvPicPr>
          <p:nvPr/>
        </p:nvPicPr>
        <p:blipFill rotWithShape="1">
          <a:blip r:embed="rId6" cstate="email">
            <a:extLst>
              <a:ext uri="{28A0092B-C50C-407E-A947-70E740481C1C}">
                <a14:useLocalDpi xmlns:a14="http://schemas.microsoft.com/office/drawing/2010/main" val="0"/>
              </a:ext>
            </a:extLst>
          </a:blip>
          <a:srcRect l="19053" t="20319" r="19679" b="19467"/>
          <a:stretch/>
        </p:blipFill>
        <p:spPr>
          <a:xfrm>
            <a:off x="6660354" y="1905502"/>
            <a:ext cx="1852050" cy="1685307"/>
          </a:xfrm>
          <a:prstGeom prst="rect">
            <a:avLst/>
          </a:prstGeom>
          <a:ln>
            <a:noFill/>
          </a:ln>
          <a:effectLst>
            <a:softEdge rad="112500"/>
          </a:effectLst>
        </p:spPr>
      </p:pic>
      <p:pic>
        <p:nvPicPr>
          <p:cNvPr id="25" name="Picture 2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382294" y="2080641"/>
            <a:ext cx="1155965" cy="1155965"/>
          </a:xfrm>
          <a:prstGeom prst="rect">
            <a:avLst/>
          </a:prstGeom>
        </p:spPr>
      </p:pic>
      <p:pic>
        <p:nvPicPr>
          <p:cNvPr id="3" name="Picture 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409380" y="1905502"/>
            <a:ext cx="1507557" cy="1596431"/>
          </a:xfrm>
          <a:prstGeom prst="rect">
            <a:avLst/>
          </a:prstGeom>
        </p:spPr>
      </p:pic>
    </p:spTree>
    <p:extLst>
      <p:ext uri="{BB962C8B-B14F-4D97-AF65-F5344CB8AC3E}">
        <p14:creationId xmlns:p14="http://schemas.microsoft.com/office/powerpoint/2010/main" val="66789113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p:cNvSpPr txBox="1">
            <a:spLocks/>
          </p:cNvSpPr>
          <p:nvPr/>
        </p:nvSpPr>
        <p:spPr>
          <a:xfrm>
            <a:off x="0" y="230189"/>
            <a:ext cx="9144000" cy="396000"/>
          </a:xfrm>
          <a:prstGeom prst="rect">
            <a:avLst/>
          </a:prstGeom>
          <a:gradFill rotWithShape="1">
            <a:gsLst>
              <a:gs pos="0">
                <a:schemeClr val="bg2"/>
              </a:gs>
              <a:gs pos="100000">
                <a:schemeClr val="bg2">
                  <a:lumMod val="75000"/>
                </a:schemeClr>
              </a:gs>
            </a:gsLst>
            <a:lin ang="16200000" scaled="0"/>
          </a:gradFill>
        </p:spPr>
        <p:style>
          <a:lnRef idx="0">
            <a:schemeClr val="accent5"/>
          </a:lnRef>
          <a:fillRef idx="3">
            <a:schemeClr val="accent5"/>
          </a:fillRef>
          <a:effectRef idx="3">
            <a:schemeClr val="accent5"/>
          </a:effectRef>
          <a:fontRef idx="minor">
            <a:schemeClr val="lt1"/>
          </a:fontRef>
        </p:style>
        <p:txBody>
          <a:bodyPr lIns="0" tIns="0" rIns="0" bIns="0" anchor="ctr" anchorCtr="0">
            <a:noAutofit/>
          </a:bodyPr>
          <a:lstStyle>
            <a:lvl1pPr marL="0" indent="0" algn="l" defTabSz="457184" rtl="0" eaLnBrk="1" latinLnBrk="0" hangingPunct="1">
              <a:spcBef>
                <a:spcPct val="0"/>
              </a:spcBef>
              <a:buFont typeface="Arial"/>
              <a:buNone/>
              <a:defRPr sz="3600" kern="120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ru-RU" sz="2000" dirty="0">
                <a:effectLst>
                  <a:innerShdw blurRad="63500" dist="50800" dir="8100000">
                    <a:prstClr val="black">
                      <a:alpha val="50000"/>
                    </a:prstClr>
                  </a:innerShdw>
                  <a:reflection blurRad="6350" stA="20000" endPos="58000" dir="5400000" sy="-100000" algn="bl" rotWithShape="0"/>
                </a:effectLst>
              </a:rPr>
              <a:t>  ТАРИФ в рублях без НДС</a:t>
            </a:r>
          </a:p>
        </p:txBody>
      </p:sp>
      <p:pic>
        <p:nvPicPr>
          <p:cNvPr id="23" name="Content Placeholder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362" y="822113"/>
            <a:ext cx="1063247" cy="1063247"/>
          </a:xfrm>
          <a:prstGeom prst="rect">
            <a:avLst/>
          </a:prstGeom>
        </p:spPr>
      </p:pic>
      <p:pic>
        <p:nvPicPr>
          <p:cNvPr id="25" name="Picture 2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9185" y="1970773"/>
            <a:ext cx="898372" cy="898372"/>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96362" y="2954558"/>
            <a:ext cx="1124019" cy="1124019"/>
          </a:xfrm>
          <a:prstGeom prst="rect">
            <a:avLst/>
          </a:prstGeom>
        </p:spPr>
      </p:pic>
      <p:pic>
        <p:nvPicPr>
          <p:cNvPr id="16" name="Content Placeholder 1"/>
          <p:cNvPicPr>
            <a:picLocks noChangeAspect="1"/>
          </p:cNvPicPr>
          <p:nvPr/>
        </p:nvPicPr>
        <p:blipFill>
          <a:blip r:embed="rId6"/>
          <a:stretch>
            <a:fillRect/>
          </a:stretch>
        </p:blipFill>
        <p:spPr>
          <a:xfrm>
            <a:off x="1655447" y="970961"/>
            <a:ext cx="6783734" cy="2837468"/>
          </a:xfrm>
          <a:prstGeom prst="rect">
            <a:avLst/>
          </a:prstGeom>
        </p:spPr>
      </p:pic>
    </p:spTree>
    <p:extLst>
      <p:ext uri="{BB962C8B-B14F-4D97-AF65-F5344CB8AC3E}">
        <p14:creationId xmlns:p14="http://schemas.microsoft.com/office/powerpoint/2010/main" val="386420850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SE15_LIO_TextOnly V3">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chneider Text Slides">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rgbClr val="4F515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lank">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952</TotalTime>
  <Words>578</Words>
  <Application>Microsoft Office PowerPoint</Application>
  <PresentationFormat>On-screen Show (16:9)</PresentationFormat>
  <Paragraphs>43</Paragraphs>
  <Slides>7</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vt:i4>
      </vt:variant>
    </vt:vector>
  </HeadingPairs>
  <TitlesOfParts>
    <vt:vector size="15" baseType="lpstr">
      <vt:lpstr>Arial Unicode MS</vt:lpstr>
      <vt:lpstr>Arial</vt:lpstr>
      <vt:lpstr>Calibri</vt:lpstr>
      <vt:lpstr>Lucida Grande</vt:lpstr>
      <vt:lpstr>Wingdings</vt:lpstr>
      <vt:lpstr>SE15_LIO_TextOnly V3</vt:lpstr>
      <vt:lpstr>Schneider Text Slides</vt: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Schneider Electric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 Chetvergova</dc:creator>
  <cp:lastModifiedBy>Alla Chetvergova</cp:lastModifiedBy>
  <cp:revision>55</cp:revision>
  <dcterms:created xsi:type="dcterms:W3CDTF">2017-03-30T16:03:07Z</dcterms:created>
  <dcterms:modified xsi:type="dcterms:W3CDTF">2017-08-07T17:07:13Z</dcterms:modified>
</cp:coreProperties>
</file>